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79" r:id="rId3"/>
    <p:sldId id="256" r:id="rId4"/>
    <p:sldId id="257" r:id="rId5"/>
    <p:sldId id="258" r:id="rId6"/>
    <p:sldId id="264" r:id="rId7"/>
    <p:sldId id="259" r:id="rId8"/>
    <p:sldId id="260" r:id="rId9"/>
    <p:sldId id="261" r:id="rId10"/>
    <p:sldId id="263" r:id="rId11"/>
    <p:sldId id="262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38" autoAdjust="0"/>
  </p:normalViewPr>
  <p:slideViewPr>
    <p:cSldViewPr snapToGrid="0">
      <p:cViewPr varScale="1">
        <p:scale>
          <a:sx n="64" d="100"/>
          <a:sy n="64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gyashreepatil5@gmail.com" userId="44c0c1eee4e75006" providerId="LiveId" clId="{98EAD82A-A717-494F-9012-8035A2D099F8}"/>
    <pc:docChg chg="undo custSel addSld delSld modSld sldOrd modMainMaster">
      <pc:chgData name="bhagyashreepatil5@gmail.com" userId="44c0c1eee4e75006" providerId="LiveId" clId="{98EAD82A-A717-494F-9012-8035A2D099F8}" dt="2021-07-27T09:20:47.637" v="847" actId="20577"/>
      <pc:docMkLst>
        <pc:docMk/>
      </pc:docMkLst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33874962" sldId="256"/>
        </pc:sldMkLst>
        <pc:spChg chg="mod">
          <ac:chgData name="bhagyashreepatil5@gmail.com" userId="44c0c1eee4e75006" providerId="LiveId" clId="{98EAD82A-A717-494F-9012-8035A2D099F8}" dt="2021-07-27T05:20:41.717" v="37" actId="1076"/>
          <ac:spMkLst>
            <pc:docMk/>
            <pc:sldMk cId="233874962" sldId="256"/>
            <ac:spMk id="2" creationId="{564485FE-AA28-4386-B43B-78834DD15EE0}"/>
          </ac:spMkLst>
        </pc:spChg>
        <pc:spChg chg="mod">
          <ac:chgData name="bhagyashreepatil5@gmail.com" userId="44c0c1eee4e75006" providerId="LiveId" clId="{98EAD82A-A717-494F-9012-8035A2D099F8}" dt="2021-07-27T06:49:25.629" v="705" actId="14100"/>
          <ac:spMkLst>
            <pc:docMk/>
            <pc:sldMk cId="233874962" sldId="256"/>
            <ac:spMk id="3" creationId="{55F4673E-AC2E-4502-B5FC-59D919B972A0}"/>
          </ac:spMkLst>
        </pc:spChg>
        <pc:spChg chg="del">
          <ac:chgData name="bhagyashreepatil5@gmail.com" userId="44c0c1eee4e75006" providerId="LiveId" clId="{98EAD82A-A717-494F-9012-8035A2D099F8}" dt="2021-07-27T05:16:56.940" v="3" actId="931"/>
          <ac:spMkLst>
            <pc:docMk/>
            <pc:sldMk cId="233874962" sldId="256"/>
            <ac:spMk id="4" creationId="{4E138754-93B8-47A9-8E46-505BCFE46F27}"/>
          </ac:spMkLst>
        </pc:spChg>
        <pc:picChg chg="add mod">
          <ac:chgData name="bhagyashreepatil5@gmail.com" userId="44c0c1eee4e75006" providerId="LiveId" clId="{98EAD82A-A717-494F-9012-8035A2D099F8}" dt="2021-07-27T06:49:30.969" v="706" actId="14100"/>
          <ac:picMkLst>
            <pc:docMk/>
            <pc:sldMk cId="233874962" sldId="256"/>
            <ac:picMk id="6" creationId="{F9959B6E-5E94-426B-A947-D507A5024787}"/>
          </ac:picMkLst>
        </pc:picChg>
      </pc:sldChg>
      <pc:sldChg chg="new del">
        <pc:chgData name="bhagyashreepatil5@gmail.com" userId="44c0c1eee4e75006" providerId="LiveId" clId="{98EAD82A-A717-494F-9012-8035A2D099F8}" dt="2021-07-27T05:23:30.161" v="39" actId="2696"/>
        <pc:sldMkLst>
          <pc:docMk/>
          <pc:sldMk cId="1403503631" sldId="257"/>
        </pc:sldMkLst>
      </pc:sldChg>
      <pc:sldChg chg="addSp delSp modSp new mod modTransition">
        <pc:chgData name="bhagyashreepatil5@gmail.com" userId="44c0c1eee4e75006" providerId="LiveId" clId="{98EAD82A-A717-494F-9012-8035A2D099F8}" dt="2021-07-27T06:55:27.957" v="816" actId="27636"/>
        <pc:sldMkLst>
          <pc:docMk/>
          <pc:sldMk cId="1785122878" sldId="257"/>
        </pc:sldMkLst>
        <pc:spChg chg="mod">
          <ac:chgData name="bhagyashreepatil5@gmail.com" userId="44c0c1eee4e75006" providerId="LiveId" clId="{98EAD82A-A717-494F-9012-8035A2D099F8}" dt="2021-07-27T05:28:22.080" v="75" actId="255"/>
          <ac:spMkLst>
            <pc:docMk/>
            <pc:sldMk cId="1785122878" sldId="257"/>
            <ac:spMk id="2" creationId="{2278070F-A653-4F9E-AAB1-5CF348111D8C}"/>
          </ac:spMkLst>
        </pc:spChg>
        <pc:spChg chg="mod">
          <ac:chgData name="bhagyashreepatil5@gmail.com" userId="44c0c1eee4e75006" providerId="LiveId" clId="{98EAD82A-A717-494F-9012-8035A2D099F8}" dt="2021-07-27T06:55:27.957" v="816" actId="27636"/>
          <ac:spMkLst>
            <pc:docMk/>
            <pc:sldMk cId="1785122878" sldId="257"/>
            <ac:spMk id="3" creationId="{F3107285-53AA-4BE4-AA0F-9DB7A6D3CBC2}"/>
          </ac:spMkLst>
        </pc:spChg>
        <pc:spChg chg="del mod">
          <ac:chgData name="bhagyashreepatil5@gmail.com" userId="44c0c1eee4e75006" providerId="LiveId" clId="{98EAD82A-A717-494F-9012-8035A2D099F8}" dt="2021-07-27T05:27:38.815" v="62" actId="931"/>
          <ac:spMkLst>
            <pc:docMk/>
            <pc:sldMk cId="1785122878" sldId="257"/>
            <ac:spMk id="4" creationId="{1A54B797-9C03-4963-A174-BFDDF8E1603B}"/>
          </ac:spMkLst>
        </pc:spChg>
        <pc:picChg chg="add mod">
          <ac:chgData name="bhagyashreepatil5@gmail.com" userId="44c0c1eee4e75006" providerId="LiveId" clId="{98EAD82A-A717-494F-9012-8035A2D099F8}" dt="2021-07-27T06:55:23.736" v="814" actId="14100"/>
          <ac:picMkLst>
            <pc:docMk/>
            <pc:sldMk cId="1785122878" sldId="257"/>
            <ac:picMk id="6" creationId="{05D29947-C4A1-4BCB-84CC-827567E574F0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567795742" sldId="258"/>
        </pc:sldMkLst>
        <pc:spChg chg="mod">
          <ac:chgData name="bhagyashreepatil5@gmail.com" userId="44c0c1eee4e75006" providerId="LiveId" clId="{98EAD82A-A717-494F-9012-8035A2D099F8}" dt="2021-07-27T05:32:13.597" v="114" actId="14100"/>
          <ac:spMkLst>
            <pc:docMk/>
            <pc:sldMk cId="1567795742" sldId="258"/>
            <ac:spMk id="2" creationId="{72DEFFA4-78B3-4303-88C3-36FEC9C99048}"/>
          </ac:spMkLst>
        </pc:spChg>
        <pc:spChg chg="mod">
          <ac:chgData name="bhagyashreepatil5@gmail.com" userId="44c0c1eee4e75006" providerId="LiveId" clId="{98EAD82A-A717-494F-9012-8035A2D099F8}" dt="2021-07-27T05:30:40.368" v="97" actId="14100"/>
          <ac:spMkLst>
            <pc:docMk/>
            <pc:sldMk cId="1567795742" sldId="258"/>
            <ac:spMk id="3" creationId="{B91FE664-8E15-4D59-BD92-868A29DAB42B}"/>
          </ac:spMkLst>
        </pc:spChg>
        <pc:spChg chg="del mod">
          <ac:chgData name="bhagyashreepatil5@gmail.com" userId="44c0c1eee4e75006" providerId="LiveId" clId="{98EAD82A-A717-494F-9012-8035A2D099F8}" dt="2021-07-27T05:30:46.087" v="98" actId="931"/>
          <ac:spMkLst>
            <pc:docMk/>
            <pc:sldMk cId="1567795742" sldId="258"/>
            <ac:spMk id="4" creationId="{EE6F38A1-5217-4B10-966E-542128F54F87}"/>
          </ac:spMkLst>
        </pc:spChg>
        <pc:spChg chg="add del mod">
          <ac:chgData name="bhagyashreepatil5@gmail.com" userId="44c0c1eee4e75006" providerId="LiveId" clId="{98EAD82A-A717-494F-9012-8035A2D099F8}" dt="2021-07-27T05:30:57.026" v="100" actId="931"/>
          <ac:spMkLst>
            <pc:docMk/>
            <pc:sldMk cId="1567795742" sldId="258"/>
            <ac:spMk id="8" creationId="{7915E1AF-8AAA-40C6-ADF6-24D337495C17}"/>
          </ac:spMkLst>
        </pc:spChg>
        <pc:picChg chg="add del mod">
          <ac:chgData name="bhagyashreepatil5@gmail.com" userId="44c0c1eee4e75006" providerId="LiveId" clId="{98EAD82A-A717-494F-9012-8035A2D099F8}" dt="2021-07-27T05:30:49.004" v="99" actId="478"/>
          <ac:picMkLst>
            <pc:docMk/>
            <pc:sldMk cId="1567795742" sldId="258"/>
            <ac:picMk id="6" creationId="{257864F3-DA5B-4894-BD41-127280B177E7}"/>
          </ac:picMkLst>
        </pc:picChg>
        <pc:picChg chg="add mod">
          <ac:chgData name="bhagyashreepatil5@gmail.com" userId="44c0c1eee4e75006" providerId="LiveId" clId="{98EAD82A-A717-494F-9012-8035A2D099F8}" dt="2021-07-27T05:31:21.447" v="106" actId="14100"/>
          <ac:picMkLst>
            <pc:docMk/>
            <pc:sldMk cId="1567795742" sldId="258"/>
            <ac:picMk id="10" creationId="{AE3736D8-F130-4ED1-BF99-DB83D24A6685}"/>
          </ac:picMkLst>
        </pc:picChg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1683592101" sldId="259"/>
        </pc:sldMkLst>
        <pc:spChg chg="mod">
          <ac:chgData name="bhagyashreepatil5@gmail.com" userId="44c0c1eee4e75006" providerId="LiveId" clId="{98EAD82A-A717-494F-9012-8035A2D099F8}" dt="2021-07-27T05:33:38.411" v="120" actId="14100"/>
          <ac:spMkLst>
            <pc:docMk/>
            <pc:sldMk cId="1683592101" sldId="259"/>
            <ac:spMk id="2" creationId="{122D787C-2295-4D8B-B8AF-8E325B6BDEFA}"/>
          </ac:spMkLst>
        </pc:spChg>
        <pc:spChg chg="mod">
          <ac:chgData name="bhagyashreepatil5@gmail.com" userId="44c0c1eee4e75006" providerId="LiveId" clId="{98EAD82A-A717-494F-9012-8035A2D099F8}" dt="2021-07-27T05:48:30.607" v="232" actId="14100"/>
          <ac:spMkLst>
            <pc:docMk/>
            <pc:sldMk cId="1683592101" sldId="259"/>
            <ac:spMk id="3" creationId="{5E567700-42A2-4BBB-A105-8F948659AA88}"/>
          </ac:spMkLst>
        </pc:spChg>
        <pc:spChg chg="del mod">
          <ac:chgData name="bhagyashreepatil5@gmail.com" userId="44c0c1eee4e75006" providerId="LiveId" clId="{98EAD82A-A717-494F-9012-8035A2D099F8}" dt="2021-07-27T05:35:45.702" v="152" actId="931"/>
          <ac:spMkLst>
            <pc:docMk/>
            <pc:sldMk cId="1683592101" sldId="259"/>
            <ac:spMk id="4" creationId="{4AF72ECE-A4FF-4F76-B0C6-2FBB1364064C}"/>
          </ac:spMkLst>
        </pc:spChg>
        <pc:spChg chg="add del mod">
          <ac:chgData name="bhagyashreepatil5@gmail.com" userId="44c0c1eee4e75006" providerId="LiveId" clId="{98EAD82A-A717-494F-9012-8035A2D099F8}" dt="2021-07-27T05:36:11.045" v="157" actId="931"/>
          <ac:spMkLst>
            <pc:docMk/>
            <pc:sldMk cId="1683592101" sldId="259"/>
            <ac:spMk id="10" creationId="{E752EDCE-2336-4526-B2DC-5BCA367EC32B}"/>
          </ac:spMkLst>
        </pc:spChg>
        <pc:spChg chg="add del mod">
          <ac:chgData name="bhagyashreepatil5@gmail.com" userId="44c0c1eee4e75006" providerId="LiveId" clId="{98EAD82A-A717-494F-9012-8035A2D099F8}" dt="2021-07-27T05:36:21.744" v="159" actId="931"/>
          <ac:spMkLst>
            <pc:docMk/>
            <pc:sldMk cId="1683592101" sldId="259"/>
            <ac:spMk id="14" creationId="{52A156ED-FCEC-438A-A015-B449110E7CEE}"/>
          </ac:spMkLst>
        </pc:spChg>
        <pc:spChg chg="add del mod">
          <ac:chgData name="bhagyashreepatil5@gmail.com" userId="44c0c1eee4e75006" providerId="LiveId" clId="{98EAD82A-A717-494F-9012-8035A2D099F8}" dt="2021-07-27T05:48:38.727" v="233" actId="931"/>
          <ac:spMkLst>
            <pc:docMk/>
            <pc:sldMk cId="1683592101" sldId="259"/>
            <ac:spMk id="18" creationId="{E36E2976-1FF5-48E0-8633-6B7E5E7355D0}"/>
          </ac:spMkLst>
        </pc:spChg>
        <pc:spChg chg="add del mod">
          <ac:chgData name="bhagyashreepatil5@gmail.com" userId="44c0c1eee4e75006" providerId="LiveId" clId="{98EAD82A-A717-494F-9012-8035A2D099F8}" dt="2021-07-27T05:48:47.240" v="235" actId="931"/>
          <ac:spMkLst>
            <pc:docMk/>
            <pc:sldMk cId="1683592101" sldId="259"/>
            <ac:spMk id="22" creationId="{AEFA7C7E-F48D-48E1-B2F4-7C427EF60E3B}"/>
          </ac:spMkLst>
        </pc:spChg>
        <pc:spChg chg="add del mod">
          <ac:chgData name="bhagyashreepatil5@gmail.com" userId="44c0c1eee4e75006" providerId="LiveId" clId="{98EAD82A-A717-494F-9012-8035A2D099F8}" dt="2021-07-27T05:48:56.082" v="237" actId="931"/>
          <ac:spMkLst>
            <pc:docMk/>
            <pc:sldMk cId="1683592101" sldId="259"/>
            <ac:spMk id="26" creationId="{E3025FC5-E9B6-41B1-8318-63412DDA5C9D}"/>
          </ac:spMkLst>
        </pc:spChg>
        <pc:picChg chg="add del mod">
          <ac:chgData name="bhagyashreepatil5@gmail.com" userId="44c0c1eee4e75006" providerId="LiveId" clId="{98EAD82A-A717-494F-9012-8035A2D099F8}" dt="2021-07-27T05:36:03.616" v="156" actId="478"/>
          <ac:picMkLst>
            <pc:docMk/>
            <pc:sldMk cId="1683592101" sldId="259"/>
            <ac:picMk id="8" creationId="{AF2EFBFB-BD5C-44C5-9874-56CB602478AD}"/>
          </ac:picMkLst>
        </pc:picChg>
        <pc:picChg chg="add del mod">
          <ac:chgData name="bhagyashreepatil5@gmail.com" userId="44c0c1eee4e75006" providerId="LiveId" clId="{98EAD82A-A717-494F-9012-8035A2D099F8}" dt="2021-07-27T05:36:14.404" v="158" actId="478"/>
          <ac:picMkLst>
            <pc:docMk/>
            <pc:sldMk cId="1683592101" sldId="259"/>
            <ac:picMk id="12" creationId="{FF695290-6835-4B30-904E-904808D5CB01}"/>
          </ac:picMkLst>
        </pc:picChg>
        <pc:picChg chg="add del mod">
          <ac:chgData name="bhagyashreepatil5@gmail.com" userId="44c0c1eee4e75006" providerId="LiveId" clId="{98EAD82A-A717-494F-9012-8035A2D099F8}" dt="2021-07-27T05:47:39.683" v="223" actId="478"/>
          <ac:picMkLst>
            <pc:docMk/>
            <pc:sldMk cId="1683592101" sldId="259"/>
            <ac:picMk id="16" creationId="{55423F41-FDB9-40A9-9393-9E3FA8370978}"/>
          </ac:picMkLst>
        </pc:picChg>
        <pc:picChg chg="add del mod">
          <ac:chgData name="bhagyashreepatil5@gmail.com" userId="44c0c1eee4e75006" providerId="LiveId" clId="{98EAD82A-A717-494F-9012-8035A2D099F8}" dt="2021-07-27T05:48:43.831" v="234" actId="478"/>
          <ac:picMkLst>
            <pc:docMk/>
            <pc:sldMk cId="1683592101" sldId="259"/>
            <ac:picMk id="20" creationId="{C3FECAC7-EE00-445B-864E-F828244144E8}"/>
          </ac:picMkLst>
        </pc:picChg>
        <pc:picChg chg="add del mod">
          <ac:chgData name="bhagyashreepatil5@gmail.com" userId="44c0c1eee4e75006" providerId="LiveId" clId="{98EAD82A-A717-494F-9012-8035A2D099F8}" dt="2021-07-27T05:48:49.205" v="236" actId="478"/>
          <ac:picMkLst>
            <pc:docMk/>
            <pc:sldMk cId="1683592101" sldId="259"/>
            <ac:picMk id="24" creationId="{7858249F-4042-41E0-A072-0FD2A874A334}"/>
          </ac:picMkLst>
        </pc:picChg>
        <pc:picChg chg="add mod">
          <ac:chgData name="bhagyashreepatil5@gmail.com" userId="44c0c1eee4e75006" providerId="LiveId" clId="{98EAD82A-A717-494F-9012-8035A2D099F8}" dt="2021-07-27T05:49:16.427" v="243" actId="14100"/>
          <ac:picMkLst>
            <pc:docMk/>
            <pc:sldMk cId="1683592101" sldId="259"/>
            <ac:picMk id="28" creationId="{81E8B36B-C655-46B9-91FF-38987D186068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52200165" sldId="260"/>
        </pc:sldMkLst>
        <pc:spChg chg="mod">
          <ac:chgData name="bhagyashreepatil5@gmail.com" userId="44c0c1eee4e75006" providerId="LiveId" clId="{98EAD82A-A717-494F-9012-8035A2D099F8}" dt="2021-07-27T05:41:46.222" v="197" actId="14100"/>
          <ac:spMkLst>
            <pc:docMk/>
            <pc:sldMk cId="3952200165" sldId="260"/>
            <ac:spMk id="2" creationId="{4D31E4AB-324D-45C1-A7C9-A082C4CC71E9}"/>
          </ac:spMkLst>
        </pc:spChg>
        <pc:spChg chg="mod">
          <ac:chgData name="bhagyashreepatil5@gmail.com" userId="44c0c1eee4e75006" providerId="LiveId" clId="{98EAD82A-A717-494F-9012-8035A2D099F8}" dt="2021-07-27T05:40:47.640" v="190" actId="21"/>
          <ac:spMkLst>
            <pc:docMk/>
            <pc:sldMk cId="3952200165" sldId="260"/>
            <ac:spMk id="3" creationId="{AFDC7844-0DFF-4C15-8724-3B3FE519F5AE}"/>
          </ac:spMkLst>
        </pc:spChg>
        <pc:spChg chg="del mod">
          <ac:chgData name="bhagyashreepatil5@gmail.com" userId="44c0c1eee4e75006" providerId="LiveId" clId="{98EAD82A-A717-494F-9012-8035A2D099F8}" dt="2021-07-27T05:37:53.506" v="177" actId="931"/>
          <ac:spMkLst>
            <pc:docMk/>
            <pc:sldMk cId="3952200165" sldId="260"/>
            <ac:spMk id="4" creationId="{B04D8607-8914-4B03-A067-4BD4C210473A}"/>
          </ac:spMkLst>
        </pc:spChg>
        <pc:spChg chg="add del mod">
          <ac:chgData name="bhagyashreepatil5@gmail.com" userId="44c0c1eee4e75006" providerId="LiveId" clId="{98EAD82A-A717-494F-9012-8035A2D099F8}" dt="2021-07-27T05:40:17.321" v="182" actId="931"/>
          <ac:spMkLst>
            <pc:docMk/>
            <pc:sldMk cId="3952200165" sldId="260"/>
            <ac:spMk id="8" creationId="{55C81F34-4BE2-4B64-AD7D-62E15AEBE4A1}"/>
          </ac:spMkLst>
        </pc:spChg>
        <pc:picChg chg="add del mod">
          <ac:chgData name="bhagyashreepatil5@gmail.com" userId="44c0c1eee4e75006" providerId="LiveId" clId="{98EAD82A-A717-494F-9012-8035A2D099F8}" dt="2021-07-27T05:39:43.474" v="181" actId="478"/>
          <ac:picMkLst>
            <pc:docMk/>
            <pc:sldMk cId="3952200165" sldId="260"/>
            <ac:picMk id="6" creationId="{42B7438C-8F79-406A-8407-93638150EECF}"/>
          </ac:picMkLst>
        </pc:picChg>
        <pc:picChg chg="add mod">
          <ac:chgData name="bhagyashreepatil5@gmail.com" userId="44c0c1eee4e75006" providerId="LiveId" clId="{98EAD82A-A717-494F-9012-8035A2D099F8}" dt="2021-07-27T05:40:33.923" v="188" actId="1076"/>
          <ac:picMkLst>
            <pc:docMk/>
            <pc:sldMk cId="3952200165" sldId="260"/>
            <ac:picMk id="10" creationId="{DED82C2B-1CE6-4A94-96A2-41D58FCD697F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488197888" sldId="261"/>
        </pc:sldMkLst>
        <pc:spChg chg="mod">
          <ac:chgData name="bhagyashreepatil5@gmail.com" userId="44c0c1eee4e75006" providerId="LiveId" clId="{98EAD82A-A717-494F-9012-8035A2D099F8}" dt="2021-07-27T05:42:19.519" v="203" actId="27636"/>
          <ac:spMkLst>
            <pc:docMk/>
            <pc:sldMk cId="2488197888" sldId="261"/>
            <ac:spMk id="2" creationId="{A6E48E20-8B33-4ACF-83FA-3976A1EC3709}"/>
          </ac:spMkLst>
        </pc:spChg>
        <pc:spChg chg="mod">
          <ac:chgData name="bhagyashreepatil5@gmail.com" userId="44c0c1eee4e75006" providerId="LiveId" clId="{98EAD82A-A717-494F-9012-8035A2D099F8}" dt="2021-07-27T05:40:51.237" v="191"/>
          <ac:spMkLst>
            <pc:docMk/>
            <pc:sldMk cId="2488197888" sldId="261"/>
            <ac:spMk id="3" creationId="{5F62B6EF-EAE3-41C8-9E37-78984D4D17BB}"/>
          </ac:spMkLst>
        </pc:spChg>
        <pc:spChg chg="del">
          <ac:chgData name="bhagyashreepatil5@gmail.com" userId="44c0c1eee4e75006" providerId="LiveId" clId="{98EAD82A-A717-494F-9012-8035A2D099F8}" dt="2021-07-27T05:42:29.765" v="204" actId="931"/>
          <ac:spMkLst>
            <pc:docMk/>
            <pc:sldMk cId="2488197888" sldId="261"/>
            <ac:spMk id="4" creationId="{9687D824-7537-442D-B67F-12C11D8DA436}"/>
          </ac:spMkLst>
        </pc:spChg>
        <pc:picChg chg="add mod">
          <ac:chgData name="bhagyashreepatil5@gmail.com" userId="44c0c1eee4e75006" providerId="LiveId" clId="{98EAD82A-A717-494F-9012-8035A2D099F8}" dt="2021-07-27T05:42:39.684" v="207" actId="14100"/>
          <ac:picMkLst>
            <pc:docMk/>
            <pc:sldMk cId="2488197888" sldId="261"/>
            <ac:picMk id="6" creationId="{C8BADE4B-1D03-4A7D-A071-2673411A0C8D}"/>
          </ac:picMkLst>
        </pc:picChg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1759111037" sldId="262"/>
        </pc:sldMkLst>
        <pc:spChg chg="mod">
          <ac:chgData name="bhagyashreepatil5@gmail.com" userId="44c0c1eee4e75006" providerId="LiveId" clId="{98EAD82A-A717-494F-9012-8035A2D099F8}" dt="2021-07-27T06:02:58.040" v="321" actId="27636"/>
          <ac:spMkLst>
            <pc:docMk/>
            <pc:sldMk cId="1759111037" sldId="262"/>
            <ac:spMk id="2" creationId="{7EDC53E4-C34F-4DF3-B1F5-735460938CE3}"/>
          </ac:spMkLst>
        </pc:spChg>
        <pc:spChg chg="mod">
          <ac:chgData name="bhagyashreepatil5@gmail.com" userId="44c0c1eee4e75006" providerId="LiveId" clId="{98EAD82A-A717-494F-9012-8035A2D099F8}" dt="2021-07-27T05:53:16.641" v="265" actId="2711"/>
          <ac:spMkLst>
            <pc:docMk/>
            <pc:sldMk cId="1759111037" sldId="262"/>
            <ac:spMk id="3" creationId="{C9D9824B-7EB5-4DB2-8BD6-50B4E8F58F81}"/>
          </ac:spMkLst>
        </pc:spChg>
        <pc:spChg chg="del mod">
          <ac:chgData name="bhagyashreepatil5@gmail.com" userId="44c0c1eee4e75006" providerId="LiveId" clId="{98EAD82A-A717-494F-9012-8035A2D099F8}" dt="2021-07-27T05:51:28.193" v="253" actId="931"/>
          <ac:spMkLst>
            <pc:docMk/>
            <pc:sldMk cId="1759111037" sldId="262"/>
            <ac:spMk id="4" creationId="{A389FDDA-6658-4D4E-AB9D-2A7EE39B85CE}"/>
          </ac:spMkLst>
        </pc:spChg>
        <pc:spChg chg="add del mod">
          <ac:chgData name="bhagyashreepatil5@gmail.com" userId="44c0c1eee4e75006" providerId="LiveId" clId="{98EAD82A-A717-494F-9012-8035A2D099F8}" dt="2021-07-27T05:51:38.371" v="255" actId="931"/>
          <ac:spMkLst>
            <pc:docMk/>
            <pc:sldMk cId="1759111037" sldId="262"/>
            <ac:spMk id="8" creationId="{CBAA1330-5791-4DA3-AB0E-6AF02B2BC8F0}"/>
          </ac:spMkLst>
        </pc:spChg>
        <pc:spChg chg="add del mod">
          <ac:chgData name="bhagyashreepatil5@gmail.com" userId="44c0c1eee4e75006" providerId="LiveId" clId="{98EAD82A-A717-494F-9012-8035A2D099F8}" dt="2021-07-27T05:51:54.669" v="257" actId="931"/>
          <ac:spMkLst>
            <pc:docMk/>
            <pc:sldMk cId="1759111037" sldId="262"/>
            <ac:spMk id="12" creationId="{9D774CE4-F6EE-4807-AD9E-8F61AD553903}"/>
          </ac:spMkLst>
        </pc:spChg>
        <pc:picChg chg="add del mod">
          <ac:chgData name="bhagyashreepatil5@gmail.com" userId="44c0c1eee4e75006" providerId="LiveId" clId="{98EAD82A-A717-494F-9012-8035A2D099F8}" dt="2021-07-27T05:51:30.622" v="254" actId="478"/>
          <ac:picMkLst>
            <pc:docMk/>
            <pc:sldMk cId="1759111037" sldId="262"/>
            <ac:picMk id="6" creationId="{B6F7EA46-E933-46C1-873E-84387A3CA776}"/>
          </ac:picMkLst>
        </pc:picChg>
        <pc:picChg chg="add del mod">
          <ac:chgData name="bhagyashreepatil5@gmail.com" userId="44c0c1eee4e75006" providerId="LiveId" clId="{98EAD82A-A717-494F-9012-8035A2D099F8}" dt="2021-07-27T05:51:45.995" v="256" actId="478"/>
          <ac:picMkLst>
            <pc:docMk/>
            <pc:sldMk cId="1759111037" sldId="262"/>
            <ac:picMk id="10" creationId="{8AF06F98-BF22-4477-96A9-AF3BFA6B04B1}"/>
          </ac:picMkLst>
        </pc:picChg>
        <pc:picChg chg="add mod">
          <ac:chgData name="bhagyashreepatil5@gmail.com" userId="44c0c1eee4e75006" providerId="LiveId" clId="{98EAD82A-A717-494F-9012-8035A2D099F8}" dt="2021-07-27T06:06:29.957" v="336" actId="14100"/>
          <ac:picMkLst>
            <pc:docMk/>
            <pc:sldMk cId="1759111037" sldId="262"/>
            <ac:picMk id="14" creationId="{34FFA4F9-4431-4B8D-9C82-D30461BAE5D4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30370030" sldId="263"/>
        </pc:sldMkLst>
        <pc:spChg chg="mod">
          <ac:chgData name="bhagyashreepatil5@gmail.com" userId="44c0c1eee4e75006" providerId="LiveId" clId="{98EAD82A-A717-494F-9012-8035A2D099F8}" dt="2021-07-27T06:03:26.590" v="328" actId="14100"/>
          <ac:spMkLst>
            <pc:docMk/>
            <pc:sldMk cId="3230370030" sldId="263"/>
            <ac:spMk id="2" creationId="{ACF024BE-3CDF-47BE-B644-F3CACEB0181B}"/>
          </ac:spMkLst>
        </pc:spChg>
        <pc:spChg chg="mod">
          <ac:chgData name="bhagyashreepatil5@gmail.com" userId="44c0c1eee4e75006" providerId="LiveId" clId="{98EAD82A-A717-494F-9012-8035A2D099F8}" dt="2021-07-27T06:02:25.943" v="288" actId="14100"/>
          <ac:spMkLst>
            <pc:docMk/>
            <pc:sldMk cId="3230370030" sldId="263"/>
            <ac:spMk id="3" creationId="{AB403947-31AF-4F56-835E-D652285EEED4}"/>
          </ac:spMkLst>
        </pc:spChg>
        <pc:spChg chg="del mod">
          <ac:chgData name="bhagyashreepatil5@gmail.com" userId="44c0c1eee4e75006" providerId="LiveId" clId="{98EAD82A-A717-494F-9012-8035A2D099F8}" dt="2021-07-27T06:03:37.443" v="329" actId="931"/>
          <ac:spMkLst>
            <pc:docMk/>
            <pc:sldMk cId="3230370030" sldId="263"/>
            <ac:spMk id="4" creationId="{DC9AF469-AEA0-42F1-A2E4-F048982C8BA0}"/>
          </ac:spMkLst>
        </pc:spChg>
        <pc:picChg chg="add mod">
          <ac:chgData name="bhagyashreepatil5@gmail.com" userId="44c0c1eee4e75006" providerId="LiveId" clId="{98EAD82A-A717-494F-9012-8035A2D099F8}" dt="2021-07-27T06:03:51.483" v="332" actId="14100"/>
          <ac:picMkLst>
            <pc:docMk/>
            <pc:sldMk cId="3230370030" sldId="263"/>
            <ac:picMk id="6" creationId="{2D7D2483-0391-456E-92A8-9489E7B80BBA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51959212" sldId="264"/>
        </pc:sldMkLst>
        <pc:spChg chg="mod">
          <ac:chgData name="bhagyashreepatil5@gmail.com" userId="44c0c1eee4e75006" providerId="LiveId" clId="{98EAD82A-A717-494F-9012-8035A2D099F8}" dt="2021-07-27T05:47:06.709" v="219" actId="27636"/>
          <ac:spMkLst>
            <pc:docMk/>
            <pc:sldMk cId="3251959212" sldId="264"/>
            <ac:spMk id="2" creationId="{60F35DEC-3571-4E35-AB68-6997494D079C}"/>
          </ac:spMkLst>
        </pc:spChg>
        <pc:spChg chg="mod">
          <ac:chgData name="bhagyashreepatil5@gmail.com" userId="44c0c1eee4e75006" providerId="LiveId" clId="{98EAD82A-A717-494F-9012-8035A2D099F8}" dt="2021-07-27T05:46:41.887" v="212"/>
          <ac:spMkLst>
            <pc:docMk/>
            <pc:sldMk cId="3251959212" sldId="264"/>
            <ac:spMk id="3" creationId="{8B3C2ADF-E55F-458A-B219-4020044C2BAB}"/>
          </ac:spMkLst>
        </pc:spChg>
        <pc:spChg chg="del">
          <ac:chgData name="bhagyashreepatil5@gmail.com" userId="44c0c1eee4e75006" providerId="LiveId" clId="{98EAD82A-A717-494F-9012-8035A2D099F8}" dt="2021-07-27T05:47:18.858" v="220" actId="931"/>
          <ac:spMkLst>
            <pc:docMk/>
            <pc:sldMk cId="3251959212" sldId="264"/>
            <ac:spMk id="4" creationId="{FC28ACC6-56C0-4458-A651-C448DA72A6CC}"/>
          </ac:spMkLst>
        </pc:spChg>
        <pc:spChg chg="add del mod">
          <ac:chgData name="bhagyashreepatil5@gmail.com" userId="44c0c1eee4e75006" providerId="LiveId" clId="{98EAD82A-A717-494F-9012-8035A2D099F8}" dt="2021-07-27T05:47:51.879" v="225" actId="931"/>
          <ac:spMkLst>
            <pc:docMk/>
            <pc:sldMk cId="3251959212" sldId="264"/>
            <ac:spMk id="8" creationId="{31DE77A8-EA99-4CEE-9B27-D6D643A1E232}"/>
          </ac:spMkLst>
        </pc:spChg>
        <pc:picChg chg="add del mod">
          <ac:chgData name="bhagyashreepatil5@gmail.com" userId="44c0c1eee4e75006" providerId="LiveId" clId="{98EAD82A-A717-494F-9012-8035A2D099F8}" dt="2021-07-27T05:47:44.753" v="224" actId="478"/>
          <ac:picMkLst>
            <pc:docMk/>
            <pc:sldMk cId="3251959212" sldId="264"/>
            <ac:picMk id="6" creationId="{C405AD15-9604-4F72-B312-2BDA09A0C818}"/>
          </ac:picMkLst>
        </pc:picChg>
        <pc:picChg chg="add mod">
          <ac:chgData name="bhagyashreepatil5@gmail.com" userId="44c0c1eee4e75006" providerId="LiveId" clId="{98EAD82A-A717-494F-9012-8035A2D099F8}" dt="2021-07-27T05:48:09.713" v="229" actId="14100"/>
          <ac:picMkLst>
            <pc:docMk/>
            <pc:sldMk cId="3251959212" sldId="264"/>
            <ac:picMk id="10" creationId="{4565B985-9E36-440E-8CCF-3EF996CDB3D6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29520687" sldId="265"/>
        </pc:sldMkLst>
        <pc:spChg chg="mod">
          <ac:chgData name="bhagyashreepatil5@gmail.com" userId="44c0c1eee4e75006" providerId="LiveId" clId="{98EAD82A-A717-494F-9012-8035A2D099F8}" dt="2021-07-27T06:14:55.745" v="404" actId="255"/>
          <ac:spMkLst>
            <pc:docMk/>
            <pc:sldMk cId="329520687" sldId="265"/>
            <ac:spMk id="2" creationId="{8D9927AB-FB6B-4DE1-8F3B-14EB0F1AD37A}"/>
          </ac:spMkLst>
        </pc:spChg>
        <pc:spChg chg="mod">
          <ac:chgData name="bhagyashreepatil5@gmail.com" userId="44c0c1eee4e75006" providerId="LiveId" clId="{98EAD82A-A717-494F-9012-8035A2D099F8}" dt="2021-07-27T06:14:18.217" v="399" actId="14100"/>
          <ac:spMkLst>
            <pc:docMk/>
            <pc:sldMk cId="329520687" sldId="265"/>
            <ac:spMk id="3" creationId="{3197AD68-6B31-46C9-A488-810D51C357FC}"/>
          </ac:spMkLst>
        </pc:spChg>
        <pc:spChg chg="del mod">
          <ac:chgData name="bhagyashreepatil5@gmail.com" userId="44c0c1eee4e75006" providerId="LiveId" clId="{98EAD82A-A717-494F-9012-8035A2D099F8}" dt="2021-07-27T06:10:43.517" v="375" actId="931"/>
          <ac:spMkLst>
            <pc:docMk/>
            <pc:sldMk cId="329520687" sldId="265"/>
            <ac:spMk id="4" creationId="{235A32AE-C59A-47B4-9B66-7EEAC812CB5E}"/>
          </ac:spMkLst>
        </pc:spChg>
        <pc:spChg chg="add del mod">
          <ac:chgData name="bhagyashreepatil5@gmail.com" userId="44c0c1eee4e75006" providerId="LiveId" clId="{98EAD82A-A717-494F-9012-8035A2D099F8}" dt="2021-07-27T06:10:55.811" v="377" actId="931"/>
          <ac:spMkLst>
            <pc:docMk/>
            <pc:sldMk cId="329520687" sldId="265"/>
            <ac:spMk id="8" creationId="{D682C685-3E94-4646-913D-2BA164B5ACAC}"/>
          </ac:spMkLst>
        </pc:spChg>
        <pc:spChg chg="add del mod">
          <ac:chgData name="bhagyashreepatil5@gmail.com" userId="44c0c1eee4e75006" providerId="LiveId" clId="{98EAD82A-A717-494F-9012-8035A2D099F8}" dt="2021-07-27T06:11:11.185" v="379" actId="931"/>
          <ac:spMkLst>
            <pc:docMk/>
            <pc:sldMk cId="329520687" sldId="265"/>
            <ac:spMk id="12" creationId="{2DDE6FF5-3DB4-4B60-9872-93F187493F05}"/>
          </ac:spMkLst>
        </pc:spChg>
        <pc:spChg chg="add del mod">
          <ac:chgData name="bhagyashreepatil5@gmail.com" userId="44c0c1eee4e75006" providerId="LiveId" clId="{98EAD82A-A717-494F-9012-8035A2D099F8}" dt="2021-07-27T06:11:30.539" v="381" actId="931"/>
          <ac:spMkLst>
            <pc:docMk/>
            <pc:sldMk cId="329520687" sldId="265"/>
            <ac:spMk id="16" creationId="{F75BD38C-BD9F-40EF-BEFD-6C13E444D2A0}"/>
          </ac:spMkLst>
        </pc:spChg>
        <pc:spChg chg="add del mod">
          <ac:chgData name="bhagyashreepatil5@gmail.com" userId="44c0c1eee4e75006" providerId="LiveId" clId="{98EAD82A-A717-494F-9012-8035A2D099F8}" dt="2021-07-27T06:13:56.940" v="393" actId="931"/>
          <ac:spMkLst>
            <pc:docMk/>
            <pc:sldMk cId="329520687" sldId="265"/>
            <ac:spMk id="20" creationId="{A093E717-DC69-42FA-8875-F2D5DC86C8FD}"/>
          </ac:spMkLst>
        </pc:spChg>
        <pc:picChg chg="add del mod">
          <ac:chgData name="bhagyashreepatil5@gmail.com" userId="44c0c1eee4e75006" providerId="LiveId" clId="{98EAD82A-A717-494F-9012-8035A2D099F8}" dt="2021-07-27T06:10:46.162" v="376" actId="478"/>
          <ac:picMkLst>
            <pc:docMk/>
            <pc:sldMk cId="329520687" sldId="265"/>
            <ac:picMk id="6" creationId="{C32BD21F-8105-4220-9F27-D0EF9D021B01}"/>
          </ac:picMkLst>
        </pc:picChg>
        <pc:picChg chg="add del mod">
          <ac:chgData name="bhagyashreepatil5@gmail.com" userId="44c0c1eee4e75006" providerId="LiveId" clId="{98EAD82A-A717-494F-9012-8035A2D099F8}" dt="2021-07-27T06:11:03.551" v="378" actId="478"/>
          <ac:picMkLst>
            <pc:docMk/>
            <pc:sldMk cId="329520687" sldId="265"/>
            <ac:picMk id="10" creationId="{1AE7E8B1-64B9-4C37-9693-B95420F17FF6}"/>
          </ac:picMkLst>
        </pc:picChg>
        <pc:picChg chg="add del mod">
          <ac:chgData name="bhagyashreepatil5@gmail.com" userId="44c0c1eee4e75006" providerId="LiveId" clId="{98EAD82A-A717-494F-9012-8035A2D099F8}" dt="2021-07-27T06:11:14.758" v="380" actId="478"/>
          <ac:picMkLst>
            <pc:docMk/>
            <pc:sldMk cId="329520687" sldId="265"/>
            <ac:picMk id="14" creationId="{55192936-9EE3-4572-9FEC-8891FF5D2CA1}"/>
          </ac:picMkLst>
        </pc:picChg>
        <pc:picChg chg="add del mod">
          <ac:chgData name="bhagyashreepatil5@gmail.com" userId="44c0c1eee4e75006" providerId="LiveId" clId="{98EAD82A-A717-494F-9012-8035A2D099F8}" dt="2021-07-27T06:11:40.878" v="383" actId="478"/>
          <ac:picMkLst>
            <pc:docMk/>
            <pc:sldMk cId="329520687" sldId="265"/>
            <ac:picMk id="18" creationId="{94885BA0-DFD7-4D58-9EDC-C30EFAA55606}"/>
          </ac:picMkLst>
        </pc:picChg>
        <pc:picChg chg="add mod">
          <ac:chgData name="bhagyashreepatil5@gmail.com" userId="44c0c1eee4e75006" providerId="LiveId" clId="{98EAD82A-A717-494F-9012-8035A2D099F8}" dt="2021-07-27T06:14:21.140" v="400" actId="14100"/>
          <ac:picMkLst>
            <pc:docMk/>
            <pc:sldMk cId="329520687" sldId="265"/>
            <ac:picMk id="22" creationId="{5489A9A7-CDE5-4BAD-94FA-33F1DFEA2CDD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330120502" sldId="266"/>
        </pc:sldMkLst>
        <pc:spChg chg="mod">
          <ac:chgData name="bhagyashreepatil5@gmail.com" userId="44c0c1eee4e75006" providerId="LiveId" clId="{98EAD82A-A717-494F-9012-8035A2D099F8}" dt="2021-07-27T06:15:34.315" v="409" actId="14100"/>
          <ac:spMkLst>
            <pc:docMk/>
            <pc:sldMk cId="1330120502" sldId="266"/>
            <ac:spMk id="2" creationId="{B6B70FF8-72E2-4626-BCF0-97E1C16C69FA}"/>
          </ac:spMkLst>
        </pc:spChg>
        <pc:spChg chg="mod">
          <ac:chgData name="bhagyashreepatil5@gmail.com" userId="44c0c1eee4e75006" providerId="LiveId" clId="{98EAD82A-A717-494F-9012-8035A2D099F8}" dt="2021-07-27T06:12:06.602" v="389" actId="14100"/>
          <ac:spMkLst>
            <pc:docMk/>
            <pc:sldMk cId="1330120502" sldId="266"/>
            <ac:spMk id="3" creationId="{3D1479D7-F23E-4BD2-8237-CE899113DB84}"/>
          </ac:spMkLst>
        </pc:spChg>
        <pc:spChg chg="del">
          <ac:chgData name="bhagyashreepatil5@gmail.com" userId="44c0c1eee4e75006" providerId="LiveId" clId="{98EAD82A-A717-494F-9012-8035A2D099F8}" dt="2021-07-27T06:11:51.645" v="384" actId="931"/>
          <ac:spMkLst>
            <pc:docMk/>
            <pc:sldMk cId="1330120502" sldId="266"/>
            <ac:spMk id="4" creationId="{4C9496ED-4726-415C-820F-2AC0E220A24C}"/>
          </ac:spMkLst>
        </pc:spChg>
        <pc:picChg chg="add mod">
          <ac:chgData name="bhagyashreepatil5@gmail.com" userId="44c0c1eee4e75006" providerId="LiveId" clId="{98EAD82A-A717-494F-9012-8035A2D099F8}" dt="2021-07-27T06:15:37.574" v="410" actId="14100"/>
          <ac:picMkLst>
            <pc:docMk/>
            <pc:sldMk cId="1330120502" sldId="266"/>
            <ac:picMk id="6" creationId="{C8983990-094D-416D-890E-8087C3BBD778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4428883" sldId="267"/>
        </pc:sldMkLst>
        <pc:spChg chg="mod">
          <ac:chgData name="bhagyashreepatil5@gmail.com" userId="44c0c1eee4e75006" providerId="LiveId" clId="{98EAD82A-A717-494F-9012-8035A2D099F8}" dt="2021-07-27T06:21:42.524" v="464" actId="14100"/>
          <ac:spMkLst>
            <pc:docMk/>
            <pc:sldMk cId="24428883" sldId="267"/>
            <ac:spMk id="2" creationId="{E1CF3AD5-1B85-4453-BEE5-3BFE3E17CB56}"/>
          </ac:spMkLst>
        </pc:spChg>
        <pc:spChg chg="mod">
          <ac:chgData name="bhagyashreepatil5@gmail.com" userId="44c0c1eee4e75006" providerId="LiveId" clId="{98EAD82A-A717-494F-9012-8035A2D099F8}" dt="2021-07-27T06:22:01.288" v="466" actId="14100"/>
          <ac:spMkLst>
            <pc:docMk/>
            <pc:sldMk cId="24428883" sldId="267"/>
            <ac:spMk id="3" creationId="{A59DA377-907A-4AA6-B520-420CB792DA88}"/>
          </ac:spMkLst>
        </pc:spChg>
        <pc:spChg chg="del mod">
          <ac:chgData name="bhagyashreepatil5@gmail.com" userId="44c0c1eee4e75006" providerId="LiveId" clId="{98EAD82A-A717-494F-9012-8035A2D099F8}" dt="2021-07-27T06:18:42.482" v="433" actId="931"/>
          <ac:spMkLst>
            <pc:docMk/>
            <pc:sldMk cId="24428883" sldId="267"/>
            <ac:spMk id="4" creationId="{6CC94A30-F78D-4D63-900B-BB295FA91FC9}"/>
          </ac:spMkLst>
        </pc:spChg>
        <pc:picChg chg="add mod">
          <ac:chgData name="bhagyashreepatil5@gmail.com" userId="44c0c1eee4e75006" providerId="LiveId" clId="{98EAD82A-A717-494F-9012-8035A2D099F8}" dt="2021-07-27T06:21:45.771" v="465" actId="14100"/>
          <ac:picMkLst>
            <pc:docMk/>
            <pc:sldMk cId="24428883" sldId="267"/>
            <ac:picMk id="6" creationId="{419B143D-7402-4B10-8F5B-13BB6D6CDD0B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909738423" sldId="268"/>
        </pc:sldMkLst>
        <pc:spChg chg="mod">
          <ac:chgData name="bhagyashreepatil5@gmail.com" userId="44c0c1eee4e75006" providerId="LiveId" clId="{98EAD82A-A717-494F-9012-8035A2D099F8}" dt="2021-07-27T06:21:08.211" v="458" actId="14100"/>
          <ac:spMkLst>
            <pc:docMk/>
            <pc:sldMk cId="2909738423" sldId="268"/>
            <ac:spMk id="2" creationId="{23DD6D06-7C62-43A1-BE4D-183C2AD23113}"/>
          </ac:spMkLst>
        </pc:spChg>
        <pc:spChg chg="mod">
          <ac:chgData name="bhagyashreepatil5@gmail.com" userId="44c0c1eee4e75006" providerId="LiveId" clId="{98EAD82A-A717-494F-9012-8035A2D099F8}" dt="2021-07-27T06:19:42.551" v="441" actId="113"/>
          <ac:spMkLst>
            <pc:docMk/>
            <pc:sldMk cId="2909738423" sldId="268"/>
            <ac:spMk id="3" creationId="{ED7166C4-CB1C-4331-967B-311FDEC10457}"/>
          </ac:spMkLst>
        </pc:spChg>
        <pc:spChg chg="del">
          <ac:chgData name="bhagyashreepatil5@gmail.com" userId="44c0c1eee4e75006" providerId="LiveId" clId="{98EAD82A-A717-494F-9012-8035A2D099F8}" dt="2021-07-27T06:20:02.784" v="442" actId="931"/>
          <ac:spMkLst>
            <pc:docMk/>
            <pc:sldMk cId="2909738423" sldId="268"/>
            <ac:spMk id="4" creationId="{CEF8805C-E07A-4608-B02F-0A3A3078B4D7}"/>
          </ac:spMkLst>
        </pc:spChg>
        <pc:picChg chg="add mod">
          <ac:chgData name="bhagyashreepatil5@gmail.com" userId="44c0c1eee4e75006" providerId="LiveId" clId="{98EAD82A-A717-494F-9012-8035A2D099F8}" dt="2021-07-27T06:20:23.454" v="449" actId="14100"/>
          <ac:picMkLst>
            <pc:docMk/>
            <pc:sldMk cId="2909738423" sldId="268"/>
            <ac:picMk id="10" creationId="{D0FB145F-A36B-4066-899A-113BE72D692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64985795" sldId="269"/>
        </pc:sldMkLst>
        <pc:spChg chg="mod">
          <ac:chgData name="bhagyashreepatil5@gmail.com" userId="44c0c1eee4e75006" providerId="LiveId" clId="{98EAD82A-A717-494F-9012-8035A2D099F8}" dt="2021-07-27T06:23:12.540" v="474" actId="14100"/>
          <ac:spMkLst>
            <pc:docMk/>
            <pc:sldMk cId="3964985795" sldId="269"/>
            <ac:spMk id="2" creationId="{BDA2C861-4E40-4D03-A10B-25C15819C1E1}"/>
          </ac:spMkLst>
        </pc:spChg>
        <pc:spChg chg="mod">
          <ac:chgData name="bhagyashreepatil5@gmail.com" userId="44c0c1eee4e75006" providerId="LiveId" clId="{98EAD82A-A717-494F-9012-8035A2D099F8}" dt="2021-07-27T06:23:55.189" v="485" actId="14100"/>
          <ac:spMkLst>
            <pc:docMk/>
            <pc:sldMk cId="3964985795" sldId="269"/>
            <ac:spMk id="3" creationId="{DF47F6C1-C0D8-428A-8F6A-DFA80AB06BD4}"/>
          </ac:spMkLst>
        </pc:spChg>
        <pc:spChg chg="del mod">
          <ac:chgData name="bhagyashreepatil5@gmail.com" userId="44c0c1eee4e75006" providerId="LiveId" clId="{98EAD82A-A717-494F-9012-8035A2D099F8}" dt="2021-07-27T06:24:16.480" v="491" actId="931"/>
          <ac:spMkLst>
            <pc:docMk/>
            <pc:sldMk cId="3964985795" sldId="269"/>
            <ac:spMk id="4" creationId="{CFE45851-5C29-465A-B3F7-75992F4766FE}"/>
          </ac:spMkLst>
        </pc:spChg>
        <pc:picChg chg="add mod">
          <ac:chgData name="bhagyashreepatil5@gmail.com" userId="44c0c1eee4e75006" providerId="LiveId" clId="{98EAD82A-A717-494F-9012-8035A2D099F8}" dt="2021-07-27T06:24:28.371" v="495" actId="14100"/>
          <ac:picMkLst>
            <pc:docMk/>
            <pc:sldMk cId="3964985795" sldId="269"/>
            <ac:picMk id="6" creationId="{BD864CEC-5C5E-40DD-8D4A-A2941FD3C0A6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96823326" sldId="270"/>
        </pc:sldMkLst>
        <pc:spChg chg="mod">
          <ac:chgData name="bhagyashreepatil5@gmail.com" userId="44c0c1eee4e75006" providerId="LiveId" clId="{98EAD82A-A717-494F-9012-8035A2D099F8}" dt="2021-07-27T06:27:22.136" v="516" actId="14100"/>
          <ac:spMkLst>
            <pc:docMk/>
            <pc:sldMk cId="196823326" sldId="270"/>
            <ac:spMk id="2" creationId="{3AEAA2F9-1845-43FA-8A09-2696ED6C5BB7}"/>
          </ac:spMkLst>
        </pc:spChg>
        <pc:spChg chg="mod">
          <ac:chgData name="bhagyashreepatil5@gmail.com" userId="44c0c1eee4e75006" providerId="LiveId" clId="{98EAD82A-A717-494F-9012-8035A2D099F8}" dt="2021-07-27T06:27:28.675" v="518" actId="14100"/>
          <ac:spMkLst>
            <pc:docMk/>
            <pc:sldMk cId="196823326" sldId="270"/>
            <ac:spMk id="3" creationId="{C5576B16-8160-4360-A6FB-44C02E911560}"/>
          </ac:spMkLst>
        </pc:spChg>
        <pc:spChg chg="del mod">
          <ac:chgData name="bhagyashreepatil5@gmail.com" userId="44c0c1eee4e75006" providerId="LiveId" clId="{98EAD82A-A717-494F-9012-8035A2D099F8}" dt="2021-07-27T06:26:05.248" v="505" actId="931"/>
          <ac:spMkLst>
            <pc:docMk/>
            <pc:sldMk cId="196823326" sldId="270"/>
            <ac:spMk id="4" creationId="{167710C2-8132-4A8F-9A78-05F1A34BCDFC}"/>
          </ac:spMkLst>
        </pc:spChg>
        <pc:picChg chg="add mod">
          <ac:chgData name="bhagyashreepatil5@gmail.com" userId="44c0c1eee4e75006" providerId="LiveId" clId="{98EAD82A-A717-494F-9012-8035A2D099F8}" dt="2021-07-27T06:27:25.437" v="517" actId="14100"/>
          <ac:picMkLst>
            <pc:docMk/>
            <pc:sldMk cId="196823326" sldId="270"/>
            <ac:picMk id="6" creationId="{D1CA7549-F333-4D66-96AF-B054F16EB040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008009296" sldId="271"/>
        </pc:sldMkLst>
        <pc:spChg chg="mod">
          <ac:chgData name="bhagyashreepatil5@gmail.com" userId="44c0c1eee4e75006" providerId="LiveId" clId="{98EAD82A-A717-494F-9012-8035A2D099F8}" dt="2021-07-27T06:37:01.376" v="579" actId="14100"/>
          <ac:spMkLst>
            <pc:docMk/>
            <pc:sldMk cId="1008009296" sldId="271"/>
            <ac:spMk id="2" creationId="{A3A4C403-D812-40C2-BEDF-6BF65592CD40}"/>
          </ac:spMkLst>
        </pc:spChg>
        <pc:spChg chg="mod">
          <ac:chgData name="bhagyashreepatil5@gmail.com" userId="44c0c1eee4e75006" providerId="LiveId" clId="{98EAD82A-A717-494F-9012-8035A2D099F8}" dt="2021-07-27T06:35:03.230" v="567" actId="14100"/>
          <ac:spMkLst>
            <pc:docMk/>
            <pc:sldMk cId="1008009296" sldId="271"/>
            <ac:spMk id="3" creationId="{E160B0BF-F91B-47AF-9BD0-1158CD5F6FF5}"/>
          </ac:spMkLst>
        </pc:spChg>
        <pc:spChg chg="del mod">
          <ac:chgData name="bhagyashreepatil5@gmail.com" userId="44c0c1eee4e75006" providerId="LiveId" clId="{98EAD82A-A717-494F-9012-8035A2D099F8}" dt="2021-07-27T06:34:45.836" v="561" actId="931"/>
          <ac:spMkLst>
            <pc:docMk/>
            <pc:sldMk cId="1008009296" sldId="271"/>
            <ac:spMk id="4" creationId="{4323601B-7B8C-48DE-86D7-6A64376871E2}"/>
          </ac:spMkLst>
        </pc:spChg>
        <pc:picChg chg="add mod">
          <ac:chgData name="bhagyashreepatil5@gmail.com" userId="44c0c1eee4e75006" providerId="LiveId" clId="{98EAD82A-A717-494F-9012-8035A2D099F8}" dt="2021-07-27T06:34:59.502" v="566" actId="1076"/>
          <ac:picMkLst>
            <pc:docMk/>
            <pc:sldMk cId="1008009296" sldId="271"/>
            <ac:picMk id="6" creationId="{BE2B255E-6CAF-44AE-93B7-F33FD701D71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2237696888" sldId="272"/>
        </pc:sldMkLst>
        <pc:spChg chg="mod">
          <ac:chgData name="bhagyashreepatil5@gmail.com" userId="44c0c1eee4e75006" providerId="LiveId" clId="{98EAD82A-A717-494F-9012-8035A2D099F8}" dt="2021-07-27T06:37:25.284" v="585" actId="207"/>
          <ac:spMkLst>
            <pc:docMk/>
            <pc:sldMk cId="2237696888" sldId="272"/>
            <ac:spMk id="2" creationId="{4D9EBDF4-DE37-47B3-8944-E2B5F5350FF3}"/>
          </ac:spMkLst>
        </pc:spChg>
        <pc:spChg chg="mod">
          <ac:chgData name="bhagyashreepatil5@gmail.com" userId="44c0c1eee4e75006" providerId="LiveId" clId="{98EAD82A-A717-494F-9012-8035A2D099F8}" dt="2021-07-27T06:37:35.251" v="588" actId="14100"/>
          <ac:spMkLst>
            <pc:docMk/>
            <pc:sldMk cId="2237696888" sldId="272"/>
            <ac:spMk id="3" creationId="{A769BB56-3F8E-422D-BD63-B7058B3169ED}"/>
          </ac:spMkLst>
        </pc:spChg>
        <pc:spChg chg="del mod">
          <ac:chgData name="bhagyashreepatil5@gmail.com" userId="44c0c1eee4e75006" providerId="LiveId" clId="{98EAD82A-A717-494F-9012-8035A2D099F8}" dt="2021-07-27T06:30:37.858" v="550" actId="931"/>
          <ac:spMkLst>
            <pc:docMk/>
            <pc:sldMk cId="2237696888" sldId="272"/>
            <ac:spMk id="4" creationId="{BB76B395-0BF6-4380-9464-20378671711F}"/>
          </ac:spMkLst>
        </pc:spChg>
        <pc:spChg chg="add del mod">
          <ac:chgData name="bhagyashreepatil5@gmail.com" userId="44c0c1eee4e75006" providerId="LiveId" clId="{98EAD82A-A717-494F-9012-8035A2D099F8}" dt="2021-07-27T06:34:19.130" v="557" actId="931"/>
          <ac:spMkLst>
            <pc:docMk/>
            <pc:sldMk cId="2237696888" sldId="272"/>
            <ac:spMk id="8" creationId="{F0FA15DA-6B93-43C8-B2FA-9C3C16EB7118}"/>
          </ac:spMkLst>
        </pc:spChg>
        <pc:picChg chg="add del mod">
          <ac:chgData name="bhagyashreepatil5@gmail.com" userId="44c0c1eee4e75006" providerId="LiveId" clId="{98EAD82A-A717-494F-9012-8035A2D099F8}" dt="2021-07-27T06:30:53.006" v="556" actId="478"/>
          <ac:picMkLst>
            <pc:docMk/>
            <pc:sldMk cId="2237696888" sldId="272"/>
            <ac:picMk id="6" creationId="{926C2C85-4C33-429C-A691-F0268C6170B8}"/>
          </ac:picMkLst>
        </pc:picChg>
        <pc:picChg chg="add mod">
          <ac:chgData name="bhagyashreepatil5@gmail.com" userId="44c0c1eee4e75006" providerId="LiveId" clId="{98EAD82A-A717-494F-9012-8035A2D099F8}" dt="2021-07-27T06:37:30.739" v="587" actId="14100"/>
          <ac:picMkLst>
            <pc:docMk/>
            <pc:sldMk cId="2237696888" sldId="272"/>
            <ac:picMk id="10" creationId="{B484A7E9-5C16-4007-83E8-093B83649963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156228134" sldId="273"/>
        </pc:sldMkLst>
        <pc:spChg chg="mod">
          <ac:chgData name="bhagyashreepatil5@gmail.com" userId="44c0c1eee4e75006" providerId="LiveId" clId="{98EAD82A-A717-494F-9012-8035A2D099F8}" dt="2021-07-27T06:38:12.967" v="595" actId="14100"/>
          <ac:spMkLst>
            <pc:docMk/>
            <pc:sldMk cId="156228134" sldId="273"/>
            <ac:spMk id="2" creationId="{19B50BA7-F311-4849-90DE-23144BCCA172}"/>
          </ac:spMkLst>
        </pc:spChg>
        <pc:spChg chg="mod">
          <ac:chgData name="bhagyashreepatil5@gmail.com" userId="44c0c1eee4e75006" providerId="LiveId" clId="{98EAD82A-A717-494F-9012-8035A2D099F8}" dt="2021-07-27T06:41:00.541" v="635" actId="21"/>
          <ac:spMkLst>
            <pc:docMk/>
            <pc:sldMk cId="156228134" sldId="273"/>
            <ac:spMk id="3" creationId="{79F2E8E5-903F-4EF4-9D9C-4F5585780922}"/>
          </ac:spMkLst>
        </pc:spChg>
        <pc:spChg chg="del mod">
          <ac:chgData name="bhagyashreepatil5@gmail.com" userId="44c0c1eee4e75006" providerId="LiveId" clId="{98EAD82A-A717-494F-9012-8035A2D099F8}" dt="2021-07-27T06:39:15.452" v="613" actId="931"/>
          <ac:spMkLst>
            <pc:docMk/>
            <pc:sldMk cId="156228134" sldId="273"/>
            <ac:spMk id="4" creationId="{94395ACB-146D-4A04-B64F-953121E24C92}"/>
          </ac:spMkLst>
        </pc:spChg>
        <pc:spChg chg="add del mod">
          <ac:chgData name="bhagyashreepatil5@gmail.com" userId="44c0c1eee4e75006" providerId="LiveId" clId="{98EAD82A-A717-494F-9012-8035A2D099F8}" dt="2021-07-27T06:39:32.485" v="615" actId="931"/>
          <ac:spMkLst>
            <pc:docMk/>
            <pc:sldMk cId="156228134" sldId="273"/>
            <ac:spMk id="8" creationId="{57214A23-4A11-4319-BA02-9BB4299E5C9E}"/>
          </ac:spMkLst>
        </pc:spChg>
        <pc:picChg chg="add del mod">
          <ac:chgData name="bhagyashreepatil5@gmail.com" userId="44c0c1eee4e75006" providerId="LiveId" clId="{98EAD82A-A717-494F-9012-8035A2D099F8}" dt="2021-07-27T06:39:24.226" v="614" actId="478"/>
          <ac:picMkLst>
            <pc:docMk/>
            <pc:sldMk cId="156228134" sldId="273"/>
            <ac:picMk id="6" creationId="{B378632B-49F9-4145-9BF2-A0AE7E6C1D97}"/>
          </ac:picMkLst>
        </pc:picChg>
        <pc:picChg chg="add mod">
          <ac:chgData name="bhagyashreepatil5@gmail.com" userId="44c0c1eee4e75006" providerId="LiveId" clId="{98EAD82A-A717-494F-9012-8035A2D099F8}" dt="2021-07-27T06:39:48.718" v="622" actId="14100"/>
          <ac:picMkLst>
            <pc:docMk/>
            <pc:sldMk cId="156228134" sldId="273"/>
            <ac:picMk id="10" creationId="{53305AD9-BA1A-4C24-A3BE-E5C69180D77F}"/>
          </ac:picMkLst>
        </pc:picChg>
      </pc:sldChg>
      <pc:sldChg chg="addSp delSp modSp new del mod">
        <pc:chgData name="bhagyashreepatil5@gmail.com" userId="44c0c1eee4e75006" providerId="LiveId" clId="{98EAD82A-A717-494F-9012-8035A2D099F8}" dt="2021-07-27T06:36:15.683" v="574" actId="2696"/>
        <pc:sldMkLst>
          <pc:docMk/>
          <pc:sldMk cId="3285132399" sldId="273"/>
        </pc:sldMkLst>
        <pc:spChg chg="mod">
          <ac:chgData name="bhagyashreepatil5@gmail.com" userId="44c0c1eee4e75006" providerId="LiveId" clId="{98EAD82A-A717-494F-9012-8035A2D099F8}" dt="2021-07-27T06:30:17.169" v="549" actId="27636"/>
          <ac:spMkLst>
            <pc:docMk/>
            <pc:sldMk cId="3285132399" sldId="273"/>
            <ac:spMk id="3" creationId="{C1AB5B56-8DC6-400F-9864-777B90DBE21A}"/>
          </ac:spMkLst>
        </pc:spChg>
        <pc:spChg chg="del mod">
          <ac:chgData name="bhagyashreepatil5@gmail.com" userId="44c0c1eee4e75006" providerId="LiveId" clId="{98EAD82A-A717-494F-9012-8035A2D099F8}" dt="2021-07-27T06:35:23.216" v="568" actId="931"/>
          <ac:spMkLst>
            <pc:docMk/>
            <pc:sldMk cId="3285132399" sldId="273"/>
            <ac:spMk id="4" creationId="{6A8057E2-8E28-4B5D-950B-A9D3F0372CB3}"/>
          </ac:spMkLst>
        </pc:spChg>
        <pc:picChg chg="add mod">
          <ac:chgData name="bhagyashreepatil5@gmail.com" userId="44c0c1eee4e75006" providerId="LiveId" clId="{98EAD82A-A717-494F-9012-8035A2D099F8}" dt="2021-07-27T06:35:52.452" v="573" actId="14100"/>
          <ac:picMkLst>
            <pc:docMk/>
            <pc:sldMk cId="3285132399" sldId="273"/>
            <ac:picMk id="6" creationId="{051173AE-9811-4841-A7CC-B8FF2F926409}"/>
          </ac:picMkLst>
        </pc:picChg>
      </pc:sldChg>
      <pc:sldChg chg="addSp del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4145416005" sldId="274"/>
        </pc:sldMkLst>
        <pc:spChg chg="mod">
          <ac:chgData name="bhagyashreepatil5@gmail.com" userId="44c0c1eee4e75006" providerId="LiveId" clId="{98EAD82A-A717-494F-9012-8035A2D099F8}" dt="2021-07-27T06:41:50.059" v="644" actId="255"/>
          <ac:spMkLst>
            <pc:docMk/>
            <pc:sldMk cId="4145416005" sldId="274"/>
            <ac:spMk id="2" creationId="{C6AC5854-DE51-4EFB-93C6-C7B5A261B368}"/>
          </ac:spMkLst>
        </pc:spChg>
        <pc:spChg chg="add del mod">
          <ac:chgData name="bhagyashreepatil5@gmail.com" userId="44c0c1eee4e75006" providerId="LiveId" clId="{98EAD82A-A717-494F-9012-8035A2D099F8}" dt="2021-07-27T06:42:05.881" v="647" actId="14100"/>
          <ac:spMkLst>
            <pc:docMk/>
            <pc:sldMk cId="4145416005" sldId="274"/>
            <ac:spMk id="3" creationId="{9A5EF7C2-12F7-4357-BE63-04B000D30E97}"/>
          </ac:spMkLst>
        </pc:spChg>
        <pc:spChg chg="del">
          <ac:chgData name="bhagyashreepatil5@gmail.com" userId="44c0c1eee4e75006" providerId="LiveId" clId="{98EAD82A-A717-494F-9012-8035A2D099F8}" dt="2021-07-27T06:40:24.593" v="628" actId="931"/>
          <ac:spMkLst>
            <pc:docMk/>
            <pc:sldMk cId="4145416005" sldId="274"/>
            <ac:spMk id="4" creationId="{076EC660-452A-4514-9BF8-8D9339BEE398}"/>
          </ac:spMkLst>
        </pc:spChg>
        <pc:picChg chg="add del mod">
          <ac:chgData name="bhagyashreepatil5@gmail.com" userId="44c0c1eee4e75006" providerId="LiveId" clId="{98EAD82A-A717-494F-9012-8035A2D099F8}" dt="2021-07-27T06:40:17.296" v="627" actId="931"/>
          <ac:picMkLst>
            <pc:docMk/>
            <pc:sldMk cId="4145416005" sldId="274"/>
            <ac:picMk id="6" creationId="{4DF80707-1F4F-4F5C-9826-E953E7F9C744}"/>
          </ac:picMkLst>
        </pc:picChg>
        <pc:picChg chg="add mod">
          <ac:chgData name="bhagyashreepatil5@gmail.com" userId="44c0c1eee4e75006" providerId="LiveId" clId="{98EAD82A-A717-494F-9012-8035A2D099F8}" dt="2021-07-27T06:42:02.057" v="646" actId="14100"/>
          <ac:picMkLst>
            <pc:docMk/>
            <pc:sldMk cId="4145416005" sldId="274"/>
            <ac:picMk id="8" creationId="{C47F4F75-9FFB-4C42-A3BC-A64118A9E220}"/>
          </ac:picMkLst>
        </pc:picChg>
      </pc:sldChg>
      <pc:sldChg chg="new del">
        <pc:chgData name="bhagyashreepatil5@gmail.com" userId="44c0c1eee4e75006" providerId="LiveId" clId="{98EAD82A-A717-494F-9012-8035A2D099F8}" dt="2021-07-27T06:42:48.750" v="649" actId="2696"/>
        <pc:sldMkLst>
          <pc:docMk/>
          <pc:sldMk cId="2860757332" sldId="275"/>
        </pc:sldMkLst>
      </pc:sldChg>
      <pc:sldChg chg="modSp new del mod">
        <pc:chgData name="bhagyashreepatil5@gmail.com" userId="44c0c1eee4e75006" providerId="LiveId" clId="{98EAD82A-A717-494F-9012-8035A2D099F8}" dt="2021-07-27T06:47:23.675" v="690" actId="2696"/>
        <pc:sldMkLst>
          <pc:docMk/>
          <pc:sldMk cId="3674210494" sldId="275"/>
        </pc:sldMkLst>
        <pc:spChg chg="mod">
          <ac:chgData name="bhagyashreepatil5@gmail.com" userId="44c0c1eee4e75006" providerId="LiveId" clId="{98EAD82A-A717-494F-9012-8035A2D099F8}" dt="2021-07-27T06:46:19.637" v="670" actId="21"/>
          <ac:spMkLst>
            <pc:docMk/>
            <pc:sldMk cId="3674210494" sldId="275"/>
            <ac:spMk id="2" creationId="{0649774F-6141-4B16-9A1D-06C7C85F9FA0}"/>
          </ac:spMkLst>
        </pc:spChg>
        <pc:spChg chg="mod">
          <ac:chgData name="bhagyashreepatil5@gmail.com" userId="44c0c1eee4e75006" providerId="LiveId" clId="{98EAD82A-A717-494F-9012-8035A2D099F8}" dt="2021-07-27T06:46:04.566" v="667" actId="21"/>
          <ac:spMkLst>
            <pc:docMk/>
            <pc:sldMk cId="3674210494" sldId="275"/>
            <ac:spMk id="3" creationId="{815C995B-10F5-46D2-A6C5-9BABA0F9A09F}"/>
          </ac:spMkLst>
        </pc:spChg>
      </pc:sldChg>
      <pc:sldChg chg="new del">
        <pc:chgData name="bhagyashreepatil5@gmail.com" userId="44c0c1eee4e75006" providerId="LiveId" clId="{98EAD82A-A717-494F-9012-8035A2D099F8}" dt="2021-07-27T06:42:56.069" v="651" actId="2696"/>
        <pc:sldMkLst>
          <pc:docMk/>
          <pc:sldMk cId="3711268983" sldId="275"/>
        </pc:sldMkLst>
      </pc:sldChg>
      <pc:sldChg chg="addSp delSp modSp new mod ord modTransition">
        <pc:chgData name="bhagyashreepatil5@gmail.com" userId="44c0c1eee4e75006" providerId="LiveId" clId="{98EAD82A-A717-494F-9012-8035A2D099F8}" dt="2021-07-27T06:54:54.377" v="812"/>
        <pc:sldMkLst>
          <pc:docMk/>
          <pc:sldMk cId="2673410317" sldId="276"/>
        </pc:sldMkLst>
        <pc:spChg chg="mod">
          <ac:chgData name="bhagyashreepatil5@gmail.com" userId="44c0c1eee4e75006" providerId="LiveId" clId="{98EAD82A-A717-494F-9012-8035A2D099F8}" dt="2021-07-27T06:46:44.518" v="679" actId="14100"/>
          <ac:spMkLst>
            <pc:docMk/>
            <pc:sldMk cId="2673410317" sldId="276"/>
            <ac:spMk id="2" creationId="{DDC5D256-A3A3-4123-B85E-BD7C47BEC48C}"/>
          </ac:spMkLst>
        </pc:spChg>
        <pc:spChg chg="mod">
          <ac:chgData name="bhagyashreepatil5@gmail.com" userId="44c0c1eee4e75006" providerId="LiveId" clId="{98EAD82A-A717-494F-9012-8035A2D099F8}" dt="2021-07-27T06:46:07.723" v="668"/>
          <ac:spMkLst>
            <pc:docMk/>
            <pc:sldMk cId="2673410317" sldId="276"/>
            <ac:spMk id="3" creationId="{AA278325-3D68-49C8-BA5A-97359C50E53F}"/>
          </ac:spMkLst>
        </pc:spChg>
        <pc:spChg chg="del">
          <ac:chgData name="bhagyashreepatil5@gmail.com" userId="44c0c1eee4e75006" providerId="LiveId" clId="{98EAD82A-A717-494F-9012-8035A2D099F8}" dt="2021-07-27T06:46:54.462" v="680" actId="931"/>
          <ac:spMkLst>
            <pc:docMk/>
            <pc:sldMk cId="2673410317" sldId="276"/>
            <ac:spMk id="4" creationId="{9C61BCA6-64AF-4DC5-B650-397C30A3AD12}"/>
          </ac:spMkLst>
        </pc:spChg>
        <pc:picChg chg="add mod">
          <ac:chgData name="bhagyashreepatil5@gmail.com" userId="44c0c1eee4e75006" providerId="LiveId" clId="{98EAD82A-A717-494F-9012-8035A2D099F8}" dt="2021-07-27T06:47:14.408" v="685" actId="14100"/>
          <ac:picMkLst>
            <pc:docMk/>
            <pc:sldMk cId="2673410317" sldId="276"/>
            <ac:picMk id="6" creationId="{FA3BA78F-B11F-4AF0-A42A-224581D33158}"/>
          </ac:picMkLst>
        </pc:picChg>
      </pc:sldChg>
      <pc:sldChg chg="new del">
        <pc:chgData name="bhagyashreepatil5@gmail.com" userId="44c0c1eee4e75006" providerId="LiveId" clId="{98EAD82A-A717-494F-9012-8035A2D099F8}" dt="2021-07-27T06:47:42.885" v="694" actId="2696"/>
        <pc:sldMkLst>
          <pc:docMk/>
          <pc:sldMk cId="1755931209" sldId="277"/>
        </pc:sldMkLst>
      </pc:sldChg>
      <pc:sldChg chg="new del">
        <pc:chgData name="bhagyashreepatil5@gmail.com" userId="44c0c1eee4e75006" providerId="LiveId" clId="{98EAD82A-A717-494F-9012-8035A2D099F8}" dt="2021-07-27T06:47:34.312" v="692" actId="2696"/>
        <pc:sldMkLst>
          <pc:docMk/>
          <pc:sldMk cId="3569981709" sldId="277"/>
        </pc:sldMkLst>
      </pc:sldChg>
      <pc:sldChg chg="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821801658" sldId="277"/>
        </pc:sldMkLst>
        <pc:spChg chg="mod">
          <ac:chgData name="bhagyashreepatil5@gmail.com" userId="44c0c1eee4e75006" providerId="LiveId" clId="{98EAD82A-A717-494F-9012-8035A2D099F8}" dt="2021-07-27T06:48:42.810" v="702" actId="14100"/>
          <ac:spMkLst>
            <pc:docMk/>
            <pc:sldMk cId="3821801658" sldId="277"/>
            <ac:spMk id="2" creationId="{151C90F7-7165-4978-99C6-5AC7832FFE8F}"/>
          </ac:spMkLst>
        </pc:spChg>
        <pc:spChg chg="mod">
          <ac:chgData name="bhagyashreepatil5@gmail.com" userId="44c0c1eee4e75006" providerId="LiveId" clId="{98EAD82A-A717-494F-9012-8035A2D099F8}" dt="2021-07-27T06:48:05.869" v="696"/>
          <ac:spMkLst>
            <pc:docMk/>
            <pc:sldMk cId="3821801658" sldId="277"/>
            <ac:spMk id="3" creationId="{8C422443-DD44-46D6-860E-3F0DA2BAEAAD}"/>
          </ac:spMkLst>
        </pc:spChg>
      </pc:sldChg>
      <pc:sldChg chg="modSp new mod ord modTransition">
        <pc:chgData name="bhagyashreepatil5@gmail.com" userId="44c0c1eee4e75006" providerId="LiveId" clId="{98EAD82A-A717-494F-9012-8035A2D099F8}" dt="2021-07-27T09:20:47.637" v="847" actId="20577"/>
        <pc:sldMkLst>
          <pc:docMk/>
          <pc:sldMk cId="435719538" sldId="278"/>
        </pc:sldMkLst>
        <pc:spChg chg="mod">
          <ac:chgData name="bhagyashreepatil5@gmail.com" userId="44c0c1eee4e75006" providerId="LiveId" clId="{98EAD82A-A717-494F-9012-8035A2D099F8}" dt="2021-07-27T06:51:48.969" v="789" actId="20577"/>
          <ac:spMkLst>
            <pc:docMk/>
            <pc:sldMk cId="435719538" sldId="278"/>
            <ac:spMk id="2" creationId="{7900CBC9-09F2-48FA-8F87-5FB3292569D4}"/>
          </ac:spMkLst>
        </pc:spChg>
        <pc:spChg chg="mod">
          <ac:chgData name="bhagyashreepatil5@gmail.com" userId="44c0c1eee4e75006" providerId="LiveId" clId="{98EAD82A-A717-494F-9012-8035A2D099F8}" dt="2021-07-27T09:20:47.637" v="847" actId="20577"/>
          <ac:spMkLst>
            <pc:docMk/>
            <pc:sldMk cId="435719538" sldId="278"/>
            <ac:spMk id="3" creationId="{688D0247-328A-43A4-930E-91D6F898016F}"/>
          </ac:spMkLst>
        </pc:spChg>
      </pc:sldChg>
      <pc:sldChg chg="addSp modSp new mod modTransition">
        <pc:chgData name="bhagyashreepatil5@gmail.com" userId="44c0c1eee4e75006" providerId="LiveId" clId="{98EAD82A-A717-494F-9012-8035A2D099F8}" dt="2021-07-27T06:54:54.377" v="812"/>
        <pc:sldMkLst>
          <pc:docMk/>
          <pc:sldMk cId="3969067674" sldId="279"/>
        </pc:sldMkLst>
        <pc:spChg chg="add mod">
          <ac:chgData name="bhagyashreepatil5@gmail.com" userId="44c0c1eee4e75006" providerId="LiveId" clId="{98EAD82A-A717-494F-9012-8035A2D099F8}" dt="2021-07-27T06:53:41.125" v="806" actId="14100"/>
          <ac:spMkLst>
            <pc:docMk/>
            <pc:sldMk cId="3969067674" sldId="279"/>
            <ac:spMk id="3" creationId="{08C96DFC-DFDC-4DC9-A5CD-C9EB7CEDD3F7}"/>
          </ac:spMkLst>
        </pc:spChg>
      </pc:sldChg>
      <pc:sldChg chg="addSp modSp new mod">
        <pc:chgData name="bhagyashreepatil5@gmail.com" userId="44c0c1eee4e75006" providerId="LiveId" clId="{98EAD82A-A717-494F-9012-8035A2D099F8}" dt="2021-07-27T08:54:25.213" v="842" actId="122"/>
        <pc:sldMkLst>
          <pc:docMk/>
          <pc:sldMk cId="2557682906" sldId="280"/>
        </pc:sldMkLst>
        <pc:spChg chg="add mod">
          <ac:chgData name="bhagyashreepatil5@gmail.com" userId="44c0c1eee4e75006" providerId="LiveId" clId="{98EAD82A-A717-494F-9012-8035A2D099F8}" dt="2021-07-27T08:54:25.213" v="842" actId="122"/>
          <ac:spMkLst>
            <pc:docMk/>
            <pc:sldMk cId="2557682906" sldId="280"/>
            <ac:spMk id="2" creationId="{93B89D03-090A-4ABB-9627-F8EFED361C76}"/>
          </ac:spMkLst>
        </pc:spChg>
      </pc:sldChg>
      <pc:sldChg chg="modSp new del mod">
        <pc:chgData name="bhagyashreepatil5@gmail.com" userId="44c0c1eee4e75006" providerId="LiveId" clId="{98EAD82A-A717-494F-9012-8035A2D099F8}" dt="2021-07-27T08:53:47.987" v="825" actId="2696"/>
        <pc:sldMkLst>
          <pc:docMk/>
          <pc:sldMk cId="2763287631" sldId="280"/>
        </pc:sldMkLst>
        <pc:spChg chg="mod">
          <ac:chgData name="bhagyashreepatil5@gmail.com" userId="44c0c1eee4e75006" providerId="LiveId" clId="{98EAD82A-A717-494F-9012-8035A2D099F8}" dt="2021-07-27T08:53:41.357" v="824"/>
          <ac:spMkLst>
            <pc:docMk/>
            <pc:sldMk cId="2763287631" sldId="280"/>
            <ac:spMk id="3" creationId="{AD1E36CC-BB99-4103-8A1B-1345F44DC931}"/>
          </ac:spMkLst>
        </pc:spChg>
      </pc:sldChg>
      <pc:sldMasterChg chg="modTransition modSldLayout">
        <pc:chgData name="bhagyashreepatil5@gmail.com" userId="44c0c1eee4e75006" providerId="LiveId" clId="{98EAD82A-A717-494F-9012-8035A2D099F8}" dt="2021-07-27T06:54:54.377" v="812"/>
        <pc:sldMasterMkLst>
          <pc:docMk/>
          <pc:sldMasterMk cId="3073238501" sldId="2147483660"/>
        </pc:sldMasterMkLst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29910263" sldId="2147483661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2156489466" sldId="2147483662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762892172" sldId="2147483663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141445583" sldId="2147483664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861819812" sldId="2147483665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219956463" sldId="2147483666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122764962" sldId="2147483667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655532392" sldId="2147483668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85109442" sldId="2147483669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285252575" sldId="2147483670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680642764" sldId="2147483671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89465163" sldId="2147483672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193409676" sldId="2147483673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695265512" sldId="2147483674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727958203" sldId="2147483675"/>
          </pc:sldLayoutMkLst>
        </pc:sldLayoutChg>
        <pc:sldLayoutChg chg="modTransition">
          <pc:chgData name="bhagyashreepatil5@gmail.com" userId="44c0c1eee4e75006" providerId="LiveId" clId="{98EAD82A-A717-494F-9012-8035A2D099F8}" dt="2021-07-27T06:54:54.377" v="812"/>
          <pc:sldLayoutMkLst>
            <pc:docMk/>
            <pc:sldMasterMk cId="3073238501" sldId="2147483660"/>
            <pc:sldLayoutMk cId="3410742777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10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0642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65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09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265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958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74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489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289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44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81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956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76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53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09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CF10D-C906-446F-94D3-A02DC3F6ADAA}" type="datetimeFigureOut">
              <a:rPr lang="en-IN" smtClean="0"/>
              <a:t>27-07-2021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CB2D288-CC7E-4721-9D1E-3391EAB9B2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238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CBC9-09F2-48FA-8F87-5FB329256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386862"/>
            <a:ext cx="11069190" cy="1543538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700" b="1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      A project Report on</a:t>
            </a:r>
            <a:br>
              <a:rPr lang="en-IN" sz="27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DEMO WEBSITE USING AUTOMATION TOOL   </a:t>
            </a:r>
            <a:b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700" b="1" u="sng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          SELENIUM WEBDRIVER WITH  JAVA.</a:t>
            </a:r>
            <a:br>
              <a:rPr lang="en-IN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D0247-328A-43A4-930E-91D6F8980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566" y="1930401"/>
            <a:ext cx="9945858" cy="4540738"/>
          </a:xfrm>
        </p:spPr>
        <p:txBody>
          <a:bodyPr>
            <a:normAutofit fontScale="92500" lnSpcReduction="10000"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N" sz="1800" b="1" dirty="0">
              <a:effectLst/>
              <a:latin typeface="Cambria" panose="020405030504060302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Done By 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Bhagyashree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Patil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Batch-EON (2021-5532)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Under the Guidance of,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Amruta </a:t>
            </a: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Deore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(Technical Trainer)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EduBridge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India </a:t>
            </a:r>
            <a:r>
              <a:rPr lang="en-IN" sz="19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Pvt.</a:t>
            </a:r>
            <a:r>
              <a:rPr lang="en-IN" sz="19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Ltd.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5719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024BE-3CDF-47BE-B644-F3CACEB0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1097324" cy="783102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Submenu Progress Bar From Demo Testing Site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03947-31AF-4F56-835E-D652285EEE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016" y="1659988"/>
            <a:ext cx="5781822" cy="4923691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//Progress Bar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"/html/body/div/header/div[2]/div/div/div[3]/div/ul/li[4]/div/ul/li[1]/div/ul/li[5]/a/span"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"//body/div[@id='wrapper']/div[1]/div[2]/div[1]/div[1]/div[2]/div[1]/div[1]/div[1]/p[1]/iframe[1]"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downloadButton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Start download 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7D2483-0391-456E-92A8-9489E7B80B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950" y="1659988"/>
            <a:ext cx="5650034" cy="4588412"/>
          </a:xfrm>
        </p:spPr>
      </p:pic>
    </p:spTree>
    <p:extLst>
      <p:ext uri="{BB962C8B-B14F-4D97-AF65-F5344CB8AC3E}">
        <p14:creationId xmlns:p14="http://schemas.microsoft.com/office/powerpoint/2010/main" val="3230370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53E4-C34F-4DF3-B1F5-735460938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619023" cy="572086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Close Button Click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9824B-7EB5-4DB2-8BD6-50B4E8F58F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"/html/body/div[2]/div[3]/div/button"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Close Button Click "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FFA4F9-4431-4B8D-9C82-D30461BAE5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370" y="1724491"/>
            <a:ext cx="6850966" cy="4634106"/>
          </a:xfrm>
        </p:spPr>
      </p:pic>
    </p:spTree>
    <p:extLst>
      <p:ext uri="{BB962C8B-B14F-4D97-AF65-F5344CB8AC3E}">
        <p14:creationId xmlns:p14="http://schemas.microsoft.com/office/powerpoint/2010/main" val="1759111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27AB-FB6B-4DE1-8F3B-14EB0F1AD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2425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AD68-6B31-46C9-A488-810D51C357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880" y="1575583"/>
            <a:ext cx="5692726" cy="467281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"/html/body/div/header/div[2]/div/div/div[3]/div/ul/li[4]/div/ul/li[1]/div/ul/li[6]/a/span"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"/html/body/div/div[1]/div[2]/div/div/div[2]/div/div/div[1]/p/iframe"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//find element which we want to drag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Actions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= </a:t>
            </a:r>
            <a:r>
              <a:rPr lang="en-US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 (</a:t>
            </a:r>
            <a:r>
              <a:rPr lang="en-US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"/html/body/div[1]/ul/li[1]/</a:t>
            </a:r>
            <a:r>
              <a:rPr lang="en-IN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5489A9A7-CDE5-4BAD-94FA-33F1DFEA2C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8123"/>
            <a:ext cx="5913120" cy="4881489"/>
          </a:xfrm>
        </p:spPr>
      </p:pic>
    </p:spTree>
    <p:extLst>
      <p:ext uri="{BB962C8B-B14F-4D97-AF65-F5344CB8AC3E}">
        <p14:creationId xmlns:p14="http://schemas.microsoft.com/office/powerpoint/2010/main" val="329520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0FF8-72E2-4626-BCF0-97E1C16C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10014112" cy="65649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Drop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479D7-F23E-4BD2-8237-CE899113D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640254" cy="3880772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find element which we  need to drop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"/html/body/div[1]/div"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this will drag  element to  destination 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.dragAndDrop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drop to trash"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983990-094D-416D-890E-8087C3BBD7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077" y="1744394"/>
            <a:ext cx="6274190" cy="4712677"/>
          </a:xfrm>
        </p:spPr>
      </p:pic>
    </p:spTree>
    <p:extLst>
      <p:ext uri="{BB962C8B-B14F-4D97-AF65-F5344CB8AC3E}">
        <p14:creationId xmlns:p14="http://schemas.microsoft.com/office/powerpoint/2010/main" val="1330120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AD5-1B85-4453-BEE5-3BFE3E17C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10858174" cy="558018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Draggable Boxes Location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DA377-907A-4AA6-B520-420CB792D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1354" y="1634978"/>
            <a:ext cx="5120640" cy="5061244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"//span[contains(text(),'Draggable Boxes')]"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"//body/div[@id='wrapper']/div[1]/div[2]/div[1]/div[1]/div[2]/div[1]/div[1]/div[1]/p[1]/iframe[1]"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.switchTo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().frame(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"Switch to frame"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//get the location of </a:t>
            </a:r>
            <a:r>
              <a:rPr lang="en-US" u="sng" dirty="0" err="1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dragable</a:t>
            </a:r>
            <a:r>
              <a:rPr lang="en-US" u="sng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box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Point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"draggable"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getLocation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"location of </a:t>
            </a:r>
            <a:r>
              <a:rPr lang="en-IN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dragable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box :"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 "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9B143D-7402-4B10-8F5B-13BB6D6CDD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262" y="1634978"/>
            <a:ext cx="6381383" cy="4765822"/>
          </a:xfrm>
        </p:spPr>
      </p:pic>
    </p:spTree>
    <p:extLst>
      <p:ext uri="{BB962C8B-B14F-4D97-AF65-F5344CB8AC3E}">
        <p14:creationId xmlns:p14="http://schemas.microsoft.com/office/powerpoint/2010/main" val="24428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D6D06-7C62-43A1-BE4D-183C2AD2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576821" cy="712763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Drag Boxes And Drop for Current Page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166C4-CB1C-4331-967B-311FDEC104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en-IN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</a:t>
            </a:r>
            <a:r>
              <a:rPr lang="en-IN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</a:t>
            </a:r>
            <a:r>
              <a:rPr lang="en-IN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id(</a:t>
            </a:r>
            <a:r>
              <a:rPr lang="en-IN" sz="24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"draggable"</a:t>
            </a:r>
            <a:r>
              <a:rPr lang="en-IN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sz="2400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Actions(</a:t>
            </a:r>
            <a:r>
              <a:rPr lang="en-US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dragAndDropBy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drag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+ 90, </a:t>
            </a:r>
            <a:r>
              <a:rPr lang="en-US" sz="24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myPoint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2400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+ 80).build().perform();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FB145F-A36B-4066-899A-113BE72D69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930401"/>
            <a:ext cx="6811744" cy="4639212"/>
          </a:xfrm>
        </p:spPr>
      </p:pic>
    </p:spTree>
    <p:extLst>
      <p:ext uri="{BB962C8B-B14F-4D97-AF65-F5344CB8AC3E}">
        <p14:creationId xmlns:p14="http://schemas.microsoft.com/office/powerpoint/2010/main" val="290973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2C861-4E40-4D03-A10B-25C15819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25128" cy="47361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Submenu </a:t>
            </a:r>
            <a:r>
              <a:rPr lang="en-IN" sz="2400" dirty="0" err="1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DropDown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7F6C1-C0D8-428A-8F6A-DFA80AB06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5084" y="1294228"/>
            <a:ext cx="5275384" cy="5317587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"/html/body/div/header/div[2]/div/div/div[3]/div/ul/li[4]/div/ul/li[1]/div/ul/li[8]/a/span"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iframe =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"/html/body/div/div[1]/div[2]/div/div/div[2]/div/ul/li"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"*We are switch to the iframe"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Select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Select(</a:t>
            </a:r>
            <a:r>
              <a:rPr lang="en-US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"//*[@id=\"post-2646\"]/div[2]/div/div/div/p/select"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drplist.selectByVisibleText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"Angola"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drplist.selectByIndex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(6);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drplist.selectByValue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"Angola"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864CEC-5C5E-40DD-8D4A-A2941FD3C0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146" y="1603717"/>
            <a:ext cx="6325770" cy="5008098"/>
          </a:xfrm>
        </p:spPr>
      </p:pic>
    </p:spTree>
    <p:extLst>
      <p:ext uri="{BB962C8B-B14F-4D97-AF65-F5344CB8AC3E}">
        <p14:creationId xmlns:p14="http://schemas.microsoft.com/office/powerpoint/2010/main" val="3964985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A2F9-1845-43FA-8A09-2696ED6C5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6648" cy="642425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AngularJS Protractor Practice Site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76B16-8160-4360-A6FB-44C02E911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626" y="1702192"/>
            <a:ext cx="4523744" cy="4811150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u="sng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 = </a:t>
            </a:r>
            <a:r>
              <a:rPr lang="en-IN" b="1" u="sng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u="sng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Actions(driver);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APPS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"/html/body/div/header/div[2]/div/div/div[3]/div/ul/li[4]/div/ul/li[2]/a/span"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(APPS).build().perform();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CA7549-F333-4D66-96AF-B054F16EB0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814732"/>
            <a:ext cx="6764850" cy="4698609"/>
          </a:xfrm>
        </p:spPr>
      </p:pic>
    </p:spTree>
    <p:extLst>
      <p:ext uri="{BB962C8B-B14F-4D97-AF65-F5344CB8AC3E}">
        <p14:creationId xmlns:p14="http://schemas.microsoft.com/office/powerpoint/2010/main" val="196823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4C403-D812-40C2-BEDF-6BF65592C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703429" cy="698695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 Angular Consumption Calculator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0B0BF-F91B-47AF-9BD0-1158CD5F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1015" y="1420837"/>
            <a:ext cx="4867421" cy="5289452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//Angular Consumption Calculator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"/html/body/div/header/div[2]/div/div/div[3]/div/ul/li[4]/div/ul/li[2]/div/ul/li[7]/a/span"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List&lt;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 elements =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"quantity"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US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TO check cups of coffee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"quantity"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sendKeys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"4"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perUnit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the daily maximum intake of 400mg."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2B255E-6CAF-44AE-93B7-F33FD701D7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917" y="1437249"/>
            <a:ext cx="6671067" cy="4811151"/>
          </a:xfrm>
        </p:spPr>
      </p:pic>
    </p:spTree>
    <p:extLst>
      <p:ext uri="{BB962C8B-B14F-4D97-AF65-F5344CB8AC3E}">
        <p14:creationId xmlns:p14="http://schemas.microsoft.com/office/powerpoint/2010/main" val="1008009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BDF4-DE37-47B3-8944-E2B5F535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42580" cy="572086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 Angular Consumption Calculator 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9BB56-3F8E-422D-BD63-B7058B316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7286" y="1505243"/>
            <a:ext cx="4403188" cy="4536119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3F7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 To Check cigarettes 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"/html/body/form[2]/p/input"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sendKeys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"5"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(By.name(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perUnit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the daily maximum intake of 30mg."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484A7E9-5C16-4007-83E8-093B836499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505243"/>
            <a:ext cx="6835190" cy="5064369"/>
          </a:xfrm>
        </p:spPr>
      </p:pic>
    </p:spTree>
    <p:extLst>
      <p:ext uri="{BB962C8B-B14F-4D97-AF65-F5344CB8AC3E}">
        <p14:creationId xmlns:p14="http://schemas.microsoft.com/office/powerpoint/2010/main" val="223769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C96DFC-DFDC-4DC9-A5CD-C9EB7CEDD3F7}"/>
              </a:ext>
            </a:extLst>
          </p:cNvPr>
          <p:cNvSpPr txBox="1"/>
          <p:nvPr/>
        </p:nvSpPr>
        <p:spPr>
          <a:xfrm>
            <a:off x="534572" y="323557"/>
            <a:ext cx="11071273" cy="5944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Introduction: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492375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This Project aims to do overall testing like functional testing, GUI testing on Demo </a:t>
            </a:r>
            <a:r>
              <a:rPr lang="en-IN" sz="20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GlobalSQA</a:t>
            </a: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website to check quality of application using selenium web driver. It helps to improve quality of website and saves time for manually doing this testing.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492375" algn="l"/>
              </a:tabLs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 this project our main focus is to test the Multiple Module. A Automation website is usually seeking to appeal to a broad audience and often has a Product of information to share with that audience. 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Software Requirements: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Operating System: Windows 10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Browser: Latest version of Google Chrome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Platform: Eclipse IDE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Automation Tool and Language: Selenium WebDriver, Java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Files: JDK, Selenium Jar files, Common IO file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067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0BA7-F311-4849-90DE-23144BCCA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42580" cy="895643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Flash Website From Tester Hub Menu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2E8E5-903F-4EF4-9D9C-4F55857809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3557" y="1505243"/>
            <a:ext cx="5190977" cy="5134708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action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Actions(driver);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Fw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"/html/body/div/header/div[2]/div/div/div[3]/div/ul/li[4]/div/ul/li[4]/a/span"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Fw.click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3305AD9-BA1A-4C24-A3BE-E5C69180D7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348" y="1505243"/>
            <a:ext cx="6290343" cy="5134708"/>
          </a:xfrm>
        </p:spPr>
      </p:pic>
    </p:spTree>
    <p:extLst>
      <p:ext uri="{BB962C8B-B14F-4D97-AF65-F5344CB8AC3E}">
        <p14:creationId xmlns:p14="http://schemas.microsoft.com/office/powerpoint/2010/main" val="156228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C5854-DE51-4EFB-93C6-C7B5A261B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28357"/>
          </a:xfrm>
        </p:spPr>
        <p:txBody>
          <a:bodyPr>
            <a:noAutofit/>
          </a:bodyPr>
          <a:lstStyle/>
          <a:p>
            <a:r>
              <a:rPr lang="en-IN" sz="20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Click The Check Box</a:t>
            </a:r>
            <a:br>
              <a:rPr lang="en-IN" sz="20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EF7C2-12F7-4357-BE63-04B000D30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828800"/>
            <a:ext cx="4184035" cy="4212561"/>
          </a:xfrm>
        </p:spPr>
        <p:txBody>
          <a:bodyPr/>
          <a:lstStyle/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By.xpath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"/html/body/div/object/object/a/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Open the adobe.com site"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7F4F75-9FFB-4C42-A3BC-A64118A9E2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09" y="1702191"/>
            <a:ext cx="6597746" cy="4546209"/>
          </a:xfrm>
        </p:spPr>
      </p:pic>
    </p:spTree>
    <p:extLst>
      <p:ext uri="{BB962C8B-B14F-4D97-AF65-F5344CB8AC3E}">
        <p14:creationId xmlns:p14="http://schemas.microsoft.com/office/powerpoint/2010/main" val="4145416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5D256-A3A3-4123-B85E-BD7C47BEC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760894" cy="881575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verify the navigation to go back to previous page.</a:t>
            </a: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8325-3D68-49C8-BA5A-97359C50E5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US" sz="1800" dirty="0">
                <a:solidFill>
                  <a:srgbClr val="3F7F5F"/>
                </a:solidFill>
                <a:latin typeface="Consolas" panose="020B0609020204030204" pitchFamily="49" charset="0"/>
              </a:rPr>
              <a:t>// go back to previous page.</a:t>
            </a:r>
          </a:p>
          <a:p>
            <a:pPr algn="l"/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driver.navigate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().back();</a:t>
            </a:r>
            <a:endParaRPr lang="en-IN" dirty="0"/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3BA78F-B11F-4AF0-A42A-224581D331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723" y="1645919"/>
            <a:ext cx="6386732" cy="4395441"/>
          </a:xfrm>
        </p:spPr>
      </p:pic>
    </p:spTree>
    <p:extLst>
      <p:ext uri="{BB962C8B-B14F-4D97-AF65-F5344CB8AC3E}">
        <p14:creationId xmlns:p14="http://schemas.microsoft.com/office/powerpoint/2010/main" val="26734103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C90F7-7165-4978-99C6-5AC7832FF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112586" cy="867508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navigation to go back to previous page.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22443-DD44-46D6-860E-3F0DA2BAE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IN" sz="1800" dirty="0">
                <a:solidFill>
                  <a:srgbClr val="3F7F5F"/>
                </a:solidFill>
                <a:latin typeface="Consolas" panose="020B0609020204030204" pitchFamily="49" charset="0"/>
              </a:rPr>
              <a:t>//Close the </a:t>
            </a:r>
            <a:r>
              <a:rPr lang="en-IN" sz="1800" dirty="0" err="1">
                <a:solidFill>
                  <a:srgbClr val="3F7F5F"/>
                </a:solidFill>
                <a:latin typeface="Consolas" panose="020B0609020204030204" pitchFamily="49" charset="0"/>
              </a:rPr>
              <a:t>WEb</a:t>
            </a:r>
            <a:r>
              <a:rPr lang="en-IN" sz="1800" dirty="0">
                <a:solidFill>
                  <a:srgbClr val="3F7F5F"/>
                </a:solidFill>
                <a:latin typeface="Consolas" panose="020B0609020204030204" pitchFamily="49" charset="0"/>
              </a:rPr>
              <a:t> page </a:t>
            </a:r>
          </a:p>
          <a:p>
            <a:pPr algn="l"/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driver.close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u="sng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180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B89D03-090A-4ABB-9627-F8EFED361C76}"/>
              </a:ext>
            </a:extLst>
          </p:cNvPr>
          <p:cNvSpPr txBox="1"/>
          <p:nvPr/>
        </p:nvSpPr>
        <p:spPr>
          <a:xfrm>
            <a:off x="2533338" y="2323475"/>
            <a:ext cx="5936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Arial Black" panose="020B0A04020102020204" pitchFamily="34" charset="0"/>
              </a:rPr>
              <a:t>THANK YOU </a:t>
            </a:r>
            <a:endParaRPr lang="en-IN" sz="5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682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85FE-AA28-4386-B43B-78834DD1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449"/>
            <a:ext cx="10515600" cy="549274"/>
          </a:xfrm>
        </p:spPr>
        <p:txBody>
          <a:bodyPr>
            <a:normAutofit/>
          </a:bodyPr>
          <a:lstStyle/>
          <a:p>
            <a:r>
              <a:rPr lang="en-IN" sz="1800" b="1" dirty="0">
                <a:solidFill>
                  <a:schemeClr val="tx1"/>
                </a:solidFill>
                <a:effectLst/>
                <a:latin typeface="Berlin Sans FB" panose="020E0602020502020306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Launch the browser and  Demo Global SQA website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4673E-AC2E-4502-B5FC-59D919B97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0874" y="1322363"/>
            <a:ext cx="5137052" cy="4910871"/>
          </a:xfrm>
        </p:spPr>
        <p:txBody>
          <a:bodyPr>
            <a:normAutofit/>
          </a:bodyPr>
          <a:lstStyle/>
          <a:p>
            <a:pPr algn="l"/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sz="20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setProperty</a:t>
            </a:r>
            <a:r>
              <a:rPr lang="en-IN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sz="20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IN" sz="2000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webdriver.chrome.driver"</a:t>
            </a:r>
            <a:r>
              <a:rPr lang="en-IN" sz="20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IN" sz="2000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"C</a:t>
            </a:r>
            <a:r>
              <a:rPr lang="en-IN" sz="2000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:\\Seleniumwebdriver\\chromedriver\\chromedriver_win32\\chromedriver.exe"</a:t>
            </a:r>
            <a:r>
              <a:rPr lang="en-IN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WebDriver </a:t>
            </a:r>
            <a:r>
              <a:rPr lang="en-IN" sz="2000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-IN" sz="2000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ChromeDriver</a:t>
            </a:r>
            <a:r>
              <a:rPr lang="en-IN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String </a:t>
            </a:r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baseURL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(</a:t>
            </a:r>
            <a:r>
              <a:rPr lang="en-IN" sz="2000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"https://www.globalsqa.com/"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.get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baseURL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.manage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().timeouts().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implicitlyWait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(200, 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TimeUnit.</a:t>
            </a:r>
            <a:r>
              <a:rPr lang="en-IN" sz="2000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MILLISECONDS</a:t>
            </a:r>
            <a:r>
              <a:rPr lang="en-IN" sz="2000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sz="2000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.manage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().window().maximize();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959B6E-5E94-426B-A947-D507A50247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0" y="1350498"/>
            <a:ext cx="6271846" cy="5283053"/>
          </a:xfrm>
        </p:spPr>
      </p:pic>
    </p:spTree>
    <p:extLst>
      <p:ext uri="{BB962C8B-B14F-4D97-AF65-F5344CB8AC3E}">
        <p14:creationId xmlns:p14="http://schemas.microsoft.com/office/powerpoint/2010/main" val="23387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8070F-A653-4F9E-AAB1-5CF348111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43951"/>
          </a:xfrm>
        </p:spPr>
        <p:txBody>
          <a:bodyPr>
            <a:noAutofit/>
          </a:bodyPr>
          <a:lstStyle/>
          <a:p>
            <a:r>
              <a:rPr lang="en-IN" sz="24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TC2:1 = </a:t>
            </a:r>
            <a:r>
              <a:rPr lang="en-IN" sz="24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contact us Form.</a:t>
            </a:r>
            <a:b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07285-53AA-4BE4-AA0F-9DB7A6D3C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880" y="1266092"/>
            <a:ext cx="4909625" cy="5205046"/>
          </a:xfrm>
        </p:spPr>
        <p:txBody>
          <a:bodyPr>
            <a:normAutofit lnSpcReduction="10000"/>
          </a:bodyPr>
          <a:lstStyle/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By.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xpath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"//*[@id=\"menu-item-1561\"]/a"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comment_name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US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Bhagyashree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"email"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"bhagyashreepatil@gmail.com"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"subject"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US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"Testing 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IN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name(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"comment"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</a:t>
            </a:r>
            <a:r>
              <a:rPr lang="en-IN" sz="18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sendKeys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IN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"nice"</a:t>
            </a:r>
            <a:r>
              <a:rPr lang="en-IN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id(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recaptcha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-anchor-label"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</a:p>
          <a:p>
            <a:pPr algn="l"/>
            <a:r>
              <a:rPr lang="en-US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driver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.findElement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(By.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id(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"submit"</a:t>
            </a:r>
            <a:r>
              <a:rPr lang="en-US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)).click();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D29947-C4A1-4BCB-84CC-827567E574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535" y="1266092"/>
            <a:ext cx="6494585" cy="5373859"/>
          </a:xfrm>
        </p:spPr>
      </p:pic>
    </p:spTree>
    <p:extLst>
      <p:ext uri="{BB962C8B-B14F-4D97-AF65-F5344CB8AC3E}">
        <p14:creationId xmlns:p14="http://schemas.microsoft.com/office/powerpoint/2010/main" val="178512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FA4-78B3-4303-88C3-36FEC9C9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450211" cy="670560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and display the </a:t>
            </a:r>
            <a:r>
              <a:rPr lang="en-IN" sz="24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FreeBooks</a:t>
            </a:r>
            <a:r>
              <a:rPr lang="en-IN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Menu  of Current page of browser.</a:t>
            </a:r>
            <a:br>
              <a:rPr lang="en-IN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FE664-8E15-4D59-BD92-868A29DAB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032" y="2053883"/>
            <a:ext cx="4895556" cy="4389120"/>
          </a:xfrm>
        </p:spPr>
        <p:txBody>
          <a:bodyPr>
            <a:noAutofit/>
          </a:bodyPr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FreeBooks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"/html/body/div/header/div[2]/div/div/div[3]/div/ul/li[3]/a"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FreeBooks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cssSelector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"#menu-item-7132 &gt; a &gt; 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.doubleClick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subMenu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).perform();</a:t>
            </a:r>
          </a:p>
          <a:p>
            <a:pPr algn="l"/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Free machine Learning </a:t>
            </a:r>
            <a:r>
              <a:rPr lang="en-US" b="1" i="1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EBooks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Open 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E3736D8-F130-4ED1-BF99-DB83D24A66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588" y="1800665"/>
            <a:ext cx="6488186" cy="4733778"/>
          </a:xfrm>
        </p:spPr>
      </p:pic>
    </p:spTree>
    <p:extLst>
      <p:ext uri="{BB962C8B-B14F-4D97-AF65-F5344CB8AC3E}">
        <p14:creationId xmlns:p14="http://schemas.microsoft.com/office/powerpoint/2010/main" val="156779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35DEC-3571-4E35-AB68-6997494D0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773768" cy="572086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the functionality of scroll down in Current page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IN" sz="24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C2ADF-E55F-458A-B219-4020044C2B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JavascriptExecutor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JavascriptExecutor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.executeScript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window.scrollBy</a:t>
            </a:r>
            <a:r>
              <a:rPr lang="en-US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(0,400)"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try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{</a:t>
            </a:r>
          </a:p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Thread.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sleep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(2000);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catch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IN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InterruptedException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{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.printStackTrace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Scroll Down"</a:t>
            </a:r>
            <a:r>
              <a:rPr lang="en-US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565B985-9E36-440E-8CCF-3EF996CDB3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547447"/>
            <a:ext cx="6783607" cy="5148776"/>
          </a:xfrm>
        </p:spPr>
      </p:pic>
    </p:spTree>
    <p:extLst>
      <p:ext uri="{BB962C8B-B14F-4D97-AF65-F5344CB8AC3E}">
        <p14:creationId xmlns:p14="http://schemas.microsoft.com/office/powerpoint/2010/main" val="3251959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D787C-2295-4D8B-B8AF-8E325B6BD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58174" cy="614289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verify the functionality of  Free machine Learning </a:t>
            </a:r>
            <a:r>
              <a:rPr lang="en-IN" sz="24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EBooks</a:t>
            </a:r>
            <a:r>
              <a:rPr lang="en-IN" sz="2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Categories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67700-42A2-4BBB-A105-8F948659A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9490" y="2160589"/>
            <a:ext cx="4184034" cy="3663436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US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"/html/body/div[1]/div[1]/div[2]/div/div[2]/div[1]/ul/li[1]/a/span[2]"</a:t>
            </a:r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)).click();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Android Studio Categories Open "</a:t>
            </a:r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81E8B36B-C655-46B9-91FF-38987D1860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645920"/>
            <a:ext cx="6656999" cy="5078437"/>
          </a:xfrm>
        </p:spPr>
      </p:pic>
    </p:spTree>
    <p:extLst>
      <p:ext uri="{BB962C8B-B14F-4D97-AF65-F5344CB8AC3E}">
        <p14:creationId xmlns:p14="http://schemas.microsoft.com/office/powerpoint/2010/main" val="1683592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E4AB-324D-45C1-A7C9-A082C4CC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1071267" cy="656492"/>
          </a:xfrm>
        </p:spPr>
        <p:txBody>
          <a:bodyPr>
            <a:noAutofit/>
          </a:bodyPr>
          <a:lstStyle/>
          <a:p>
            <a:r>
              <a:rPr lang="en-IN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and display the Tester's Hub Menu of the current page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7844-0DFF-4C15-8724-3B3FE519F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3218" y="2160589"/>
            <a:ext cx="4608151" cy="4563768"/>
          </a:xfrm>
        </p:spPr>
        <p:txBody>
          <a:bodyPr>
            <a:noAutofit/>
          </a:bodyPr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"/html/body/div/header/div[2]/div/div/div[3]/div/ul/li[4]/a"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Actions </a:t>
            </a:r>
            <a:r>
              <a:rPr lang="en-IN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b="1" dirty="0">
                <a:solidFill>
                  <a:srgbClr val="7F00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Actions(</a:t>
            </a:r>
            <a:r>
              <a:rPr lang="en-IN" b="1" dirty="0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algn="l"/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TesterHub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ED82C2B-1CE6-4A94-96A2-41D58FCD69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467" y="1783106"/>
            <a:ext cx="6685133" cy="4338685"/>
          </a:xfrm>
        </p:spPr>
      </p:pic>
    </p:spTree>
    <p:extLst>
      <p:ext uri="{BB962C8B-B14F-4D97-AF65-F5344CB8AC3E}">
        <p14:creationId xmlns:p14="http://schemas.microsoft.com/office/powerpoint/2010/main" val="3952200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48E20-8B33-4ACF-83FA-3976A1EC3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44106" cy="543951"/>
          </a:xfrm>
        </p:spPr>
        <p:txBody>
          <a:bodyPr>
            <a:normAutofit fontScale="90000"/>
          </a:bodyPr>
          <a:lstStyle/>
          <a:p>
            <a:r>
              <a:rPr lang="en-IN" sz="24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 verify the functionality of  Demo Testing Site </a:t>
            </a:r>
            <a:br>
              <a:rPr lang="en-IN" sz="24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2B6EF-EAE3-41C8-9E37-78984D4D17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DemoTsting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driver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.findElement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By.</a:t>
            </a:r>
            <a:r>
              <a:rPr lang="en-IN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xpath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i="1" dirty="0">
                <a:solidFill>
                  <a:srgbClr val="2A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"/html/body/div/header/div[2]/div/div/div[3]/div/ul/li[4]/div/ul/li[1]/a/span/span"</a:t>
            </a:r>
            <a:r>
              <a:rPr lang="en-IN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));</a:t>
            </a:r>
          </a:p>
          <a:p>
            <a:pPr algn="l"/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r>
              <a:rPr lang="en-IN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.moveToElement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IN" dirty="0" err="1">
                <a:solidFill>
                  <a:srgbClr val="6A3E3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DemoTsting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).build().perform();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BADE4B-1D03-4A7D-A071-2673411A0C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4" y="1603717"/>
            <a:ext cx="6699201" cy="4881489"/>
          </a:xfrm>
        </p:spPr>
      </p:pic>
    </p:spTree>
    <p:extLst>
      <p:ext uri="{BB962C8B-B14F-4D97-AF65-F5344CB8AC3E}">
        <p14:creationId xmlns:p14="http://schemas.microsoft.com/office/powerpoint/2010/main" val="248819788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104</TotalTime>
  <Words>2129</Words>
  <Application>Microsoft Office PowerPoint</Application>
  <PresentationFormat>Widescreen</PresentationFormat>
  <Paragraphs>141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Arial Black</vt:lpstr>
      <vt:lpstr>Berlin Sans FB</vt:lpstr>
      <vt:lpstr>Calibri</vt:lpstr>
      <vt:lpstr>Cambria</vt:lpstr>
      <vt:lpstr>Consolas</vt:lpstr>
      <vt:lpstr>Trebuchet MS</vt:lpstr>
      <vt:lpstr>Wingdings 3</vt:lpstr>
      <vt:lpstr>Facet</vt:lpstr>
      <vt:lpstr>                            A project Report on             DEMO WEBSITE USING AUTOMATION TOOL                          SELENIUM WEBDRIVER WITH  JAVA. </vt:lpstr>
      <vt:lpstr>PowerPoint Presentation</vt:lpstr>
      <vt:lpstr> Launch the browser and  Demo Global SQA website</vt:lpstr>
      <vt:lpstr>TC2:1 = To verify the functionality of contact us Form. </vt:lpstr>
      <vt:lpstr>To verify and display the FreeBooks Menu  of Current page of browser. </vt:lpstr>
      <vt:lpstr>To verify the functionality of scroll down in Current page </vt:lpstr>
      <vt:lpstr>To verify the functionality of  Free machine Learning EBooks Categories</vt:lpstr>
      <vt:lpstr>To verify and display the Tester's Hub Menu of the current page</vt:lpstr>
      <vt:lpstr>To verify the functionality of  Demo Testing Site  </vt:lpstr>
      <vt:lpstr>To verify the functionality of  Submenu Progress Bar From Demo Testing Site  </vt:lpstr>
      <vt:lpstr>To verify the functionality of Close Button Click </vt:lpstr>
      <vt:lpstr>To verify the functionality of  Drag  </vt:lpstr>
      <vt:lpstr>To verify the functionality of  Drop </vt:lpstr>
      <vt:lpstr>To verify the functionality of  Draggable Boxes Location </vt:lpstr>
      <vt:lpstr>To verify the functionality of  Drag Boxes And Drop for Current Page </vt:lpstr>
      <vt:lpstr>To verify the functionality of  Submenu DropDown </vt:lpstr>
      <vt:lpstr>To verify the functionality of  AngularJS Protractor Practice Site </vt:lpstr>
      <vt:lpstr>To verify the functionality of   Angular Consumption Calculator </vt:lpstr>
      <vt:lpstr>To verify the functionality of   Angular Consumption Calculator </vt:lpstr>
      <vt:lpstr>To verify the functionality of  Flash Website From Tester Hub Menu</vt:lpstr>
      <vt:lpstr>To verify the functionality of  Click The Check Box </vt:lpstr>
      <vt:lpstr>To verify the navigation to go back to previous page.</vt:lpstr>
      <vt:lpstr>To verify the navigation to go back to previous page.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Launch the browser and  Demo Global SQA website</dc:title>
  <dc:creator>bhagyashreepatil5@gmail.com</dc:creator>
  <cp:lastModifiedBy>bhagyashreepatil5@gmail.com</cp:lastModifiedBy>
  <cp:revision>2</cp:revision>
  <dcterms:created xsi:type="dcterms:W3CDTF">2021-07-27T05:14:49Z</dcterms:created>
  <dcterms:modified xsi:type="dcterms:W3CDTF">2021-07-27T09:20:53Z</dcterms:modified>
</cp:coreProperties>
</file>

<file path=docProps/thumbnail.jpeg>
</file>